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74" r:id="rId2"/>
    <p:sldId id="303" r:id="rId3"/>
    <p:sldId id="262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304" r:id="rId12"/>
    <p:sldId id="274" r:id="rId13"/>
    <p:sldId id="278" r:id="rId14"/>
    <p:sldId id="305" r:id="rId15"/>
    <p:sldId id="307" r:id="rId16"/>
    <p:sldId id="306" r:id="rId17"/>
    <p:sldId id="313" r:id="rId18"/>
    <p:sldId id="317" r:id="rId19"/>
    <p:sldId id="308" r:id="rId20"/>
    <p:sldId id="309" r:id="rId21"/>
    <p:sldId id="277" r:id="rId22"/>
    <p:sldId id="478" r:id="rId23"/>
    <p:sldId id="479" r:id="rId24"/>
    <p:sldId id="476" r:id="rId25"/>
    <p:sldId id="477" r:id="rId26"/>
    <p:sldId id="318" r:id="rId27"/>
    <p:sldId id="47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6247" autoAdjust="0"/>
  </p:normalViewPr>
  <p:slideViewPr>
    <p:cSldViewPr snapToGrid="0">
      <p:cViewPr varScale="1">
        <p:scale>
          <a:sx n="59" d="100"/>
          <a:sy n="59" d="100"/>
        </p:scale>
        <p:origin x="9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0FDA96-79B3-40B9-9E0B-71AE409C514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5B8DC73-B551-4B59-931D-A19330FEC8DE}">
      <dgm:prSet/>
      <dgm:spPr/>
      <dgm:t>
        <a:bodyPr/>
        <a:lstStyle/>
        <a:p>
          <a:r>
            <a:rPr lang="en-GB"/>
            <a:t>Baru</a:t>
          </a:r>
          <a:endParaRPr lang="en-US"/>
        </a:p>
      </dgm:t>
    </dgm:pt>
    <dgm:pt modelId="{86E74B51-0ED2-455D-A838-EAEACF06D8E1}" type="parTrans" cxnId="{C591D11F-892E-4DB7-B13C-9B4411ABB39D}">
      <dgm:prSet/>
      <dgm:spPr/>
      <dgm:t>
        <a:bodyPr/>
        <a:lstStyle/>
        <a:p>
          <a:endParaRPr lang="en-US"/>
        </a:p>
      </dgm:t>
    </dgm:pt>
    <dgm:pt modelId="{450CCB0B-8C12-42FE-9AE5-5384FFF523F5}" type="sibTrans" cxnId="{C591D11F-892E-4DB7-B13C-9B4411ABB39D}">
      <dgm:prSet/>
      <dgm:spPr/>
      <dgm:t>
        <a:bodyPr/>
        <a:lstStyle/>
        <a:p>
          <a:endParaRPr lang="en-US"/>
        </a:p>
      </dgm:t>
    </dgm:pt>
    <dgm:pt modelId="{0668342B-C307-4F88-BDA7-BC6031127A1A}">
      <dgm:prSet/>
      <dgm:spPr/>
      <dgm:t>
        <a:bodyPr/>
        <a:lstStyle/>
        <a:p>
          <a:r>
            <a:rPr lang="en-GB"/>
            <a:t>Dekat</a:t>
          </a:r>
          <a:endParaRPr lang="en-US"/>
        </a:p>
      </dgm:t>
    </dgm:pt>
    <dgm:pt modelId="{5BEEF51D-97F9-44D7-946B-E60EEFBE5E3C}" type="parTrans" cxnId="{EA157982-24C5-4BAB-BA21-6A16DAEA6F28}">
      <dgm:prSet/>
      <dgm:spPr/>
      <dgm:t>
        <a:bodyPr/>
        <a:lstStyle/>
        <a:p>
          <a:endParaRPr lang="en-US"/>
        </a:p>
      </dgm:t>
    </dgm:pt>
    <dgm:pt modelId="{F61D0F2D-CF59-4404-9496-ED5D7470AD31}" type="sibTrans" cxnId="{EA157982-24C5-4BAB-BA21-6A16DAEA6F28}">
      <dgm:prSet/>
      <dgm:spPr/>
      <dgm:t>
        <a:bodyPr/>
        <a:lstStyle/>
        <a:p>
          <a:endParaRPr lang="en-US"/>
        </a:p>
      </dgm:t>
    </dgm:pt>
    <dgm:pt modelId="{B4DE6F34-47E2-450B-9305-17F304131F0A}">
      <dgm:prSet/>
      <dgm:spPr/>
      <dgm:t>
        <a:bodyPr/>
        <a:lstStyle/>
        <a:p>
          <a:r>
            <a:rPr lang="en-GB"/>
            <a:t>Unik/Menarik</a:t>
          </a:r>
          <a:endParaRPr lang="en-US"/>
        </a:p>
      </dgm:t>
    </dgm:pt>
    <dgm:pt modelId="{3A43E9CB-6059-4B6D-A045-18DEEF747754}" type="parTrans" cxnId="{7F3986FF-9E97-4268-8545-70459BF994A0}">
      <dgm:prSet/>
      <dgm:spPr/>
      <dgm:t>
        <a:bodyPr/>
        <a:lstStyle/>
        <a:p>
          <a:endParaRPr lang="en-US"/>
        </a:p>
      </dgm:t>
    </dgm:pt>
    <dgm:pt modelId="{593EA75F-F3F4-4336-9825-95AD689838DD}" type="sibTrans" cxnId="{7F3986FF-9E97-4268-8545-70459BF994A0}">
      <dgm:prSet/>
      <dgm:spPr/>
      <dgm:t>
        <a:bodyPr/>
        <a:lstStyle/>
        <a:p>
          <a:endParaRPr lang="en-US"/>
        </a:p>
      </dgm:t>
    </dgm:pt>
    <dgm:pt modelId="{A5ED2F1E-0F26-4035-AF3E-86233C7CA779}">
      <dgm:prSet/>
      <dgm:spPr/>
      <dgm:t>
        <a:bodyPr/>
        <a:lstStyle/>
        <a:p>
          <a:r>
            <a:rPr lang="en-GB"/>
            <a:t>Dampak Luas</a:t>
          </a:r>
          <a:endParaRPr lang="en-US"/>
        </a:p>
      </dgm:t>
    </dgm:pt>
    <dgm:pt modelId="{9D65F82C-2C97-485A-ACE2-5495B050710E}" type="parTrans" cxnId="{55B03E83-4C39-4B39-91DF-97BFF69E0667}">
      <dgm:prSet/>
      <dgm:spPr/>
      <dgm:t>
        <a:bodyPr/>
        <a:lstStyle/>
        <a:p>
          <a:endParaRPr lang="en-US"/>
        </a:p>
      </dgm:t>
    </dgm:pt>
    <dgm:pt modelId="{0D9830EB-010E-408D-8DCB-3B5F715C4E62}" type="sibTrans" cxnId="{55B03E83-4C39-4B39-91DF-97BFF69E0667}">
      <dgm:prSet/>
      <dgm:spPr/>
      <dgm:t>
        <a:bodyPr/>
        <a:lstStyle/>
        <a:p>
          <a:endParaRPr lang="en-US"/>
        </a:p>
      </dgm:t>
    </dgm:pt>
    <dgm:pt modelId="{B679328B-D4F0-41C9-B1E7-8059338EA68D}">
      <dgm:prSet/>
      <dgm:spPr/>
      <dgm:t>
        <a:bodyPr/>
        <a:lstStyle/>
        <a:p>
          <a:r>
            <a:rPr lang="en-GB"/>
            <a:t>Penting</a:t>
          </a:r>
          <a:endParaRPr lang="en-US"/>
        </a:p>
      </dgm:t>
    </dgm:pt>
    <dgm:pt modelId="{FC7B610A-9A79-4608-B6D3-909F655876FB}" type="parTrans" cxnId="{0888CF12-EF79-4DFE-A311-3352CCDB35FD}">
      <dgm:prSet/>
      <dgm:spPr/>
      <dgm:t>
        <a:bodyPr/>
        <a:lstStyle/>
        <a:p>
          <a:endParaRPr lang="en-US"/>
        </a:p>
      </dgm:t>
    </dgm:pt>
    <dgm:pt modelId="{996A24F7-226A-440E-A924-06E495F61225}" type="sibTrans" cxnId="{0888CF12-EF79-4DFE-A311-3352CCDB35FD}">
      <dgm:prSet/>
      <dgm:spPr/>
      <dgm:t>
        <a:bodyPr/>
        <a:lstStyle/>
        <a:p>
          <a:endParaRPr lang="en-US"/>
        </a:p>
      </dgm:t>
    </dgm:pt>
    <dgm:pt modelId="{E4965A97-060B-48B4-9909-8D5AA12A24E7}">
      <dgm:prSet/>
      <dgm:spPr/>
      <dgm:t>
        <a:bodyPr/>
        <a:lstStyle/>
        <a:p>
          <a:r>
            <a:rPr lang="en-GB"/>
            <a:t>Perubahan</a:t>
          </a:r>
          <a:endParaRPr lang="en-US"/>
        </a:p>
      </dgm:t>
    </dgm:pt>
    <dgm:pt modelId="{D21EE86A-ED2D-46C9-AAF7-E9D5933CBE04}" type="parTrans" cxnId="{A9FF7B74-4577-490E-A08C-FBA7624FC6F3}">
      <dgm:prSet/>
      <dgm:spPr/>
      <dgm:t>
        <a:bodyPr/>
        <a:lstStyle/>
        <a:p>
          <a:endParaRPr lang="en-US"/>
        </a:p>
      </dgm:t>
    </dgm:pt>
    <dgm:pt modelId="{0FBA7995-4DE1-4B17-A9FC-BDAB754CA52D}" type="sibTrans" cxnId="{A9FF7B74-4577-490E-A08C-FBA7624FC6F3}">
      <dgm:prSet/>
      <dgm:spPr/>
      <dgm:t>
        <a:bodyPr/>
        <a:lstStyle/>
        <a:p>
          <a:endParaRPr lang="en-US"/>
        </a:p>
      </dgm:t>
    </dgm:pt>
    <dgm:pt modelId="{059034BD-531A-46EA-8978-43F7F3FA4162}" type="pres">
      <dgm:prSet presAssocID="{270FDA96-79B3-40B9-9E0B-71AE409C514F}" presName="linear" presStyleCnt="0">
        <dgm:presLayoutVars>
          <dgm:animLvl val="lvl"/>
          <dgm:resizeHandles val="exact"/>
        </dgm:presLayoutVars>
      </dgm:prSet>
      <dgm:spPr/>
    </dgm:pt>
    <dgm:pt modelId="{D4CD6EDC-2B60-4F87-B686-D251A0B5BBDC}" type="pres">
      <dgm:prSet presAssocID="{55B8DC73-B551-4B59-931D-A19330FEC8D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42450E4-EF5D-46CA-B1FF-0CF6649D30A2}" type="pres">
      <dgm:prSet presAssocID="{450CCB0B-8C12-42FE-9AE5-5384FFF523F5}" presName="spacer" presStyleCnt="0"/>
      <dgm:spPr/>
    </dgm:pt>
    <dgm:pt modelId="{CF6CC566-3047-49B6-A49E-190458E3797A}" type="pres">
      <dgm:prSet presAssocID="{0668342B-C307-4F88-BDA7-BC6031127A1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B2F2D1B-DC42-4C55-9D2A-DB5B178F82C2}" type="pres">
      <dgm:prSet presAssocID="{F61D0F2D-CF59-4404-9496-ED5D7470AD31}" presName="spacer" presStyleCnt="0"/>
      <dgm:spPr/>
    </dgm:pt>
    <dgm:pt modelId="{F8E32570-2806-434A-81C9-F667A08D58B2}" type="pres">
      <dgm:prSet presAssocID="{B4DE6F34-47E2-450B-9305-17F304131F0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EC3C754-8B1E-4D54-A6C9-2B7DE9F24176}" type="pres">
      <dgm:prSet presAssocID="{593EA75F-F3F4-4336-9825-95AD689838DD}" presName="spacer" presStyleCnt="0"/>
      <dgm:spPr/>
    </dgm:pt>
    <dgm:pt modelId="{1D929FF9-370C-4C77-83BF-B8BDFEC661AA}" type="pres">
      <dgm:prSet presAssocID="{A5ED2F1E-0F26-4035-AF3E-86233C7CA77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1A4BCD4-7CE1-4618-A11C-4A84BDF5D1E5}" type="pres">
      <dgm:prSet presAssocID="{0D9830EB-010E-408D-8DCB-3B5F715C4E62}" presName="spacer" presStyleCnt="0"/>
      <dgm:spPr/>
    </dgm:pt>
    <dgm:pt modelId="{18C16BEF-235B-4C3A-B03F-73F8233C9194}" type="pres">
      <dgm:prSet presAssocID="{B679328B-D4F0-41C9-B1E7-8059338EA68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46DC774-24DD-4664-8212-14BB0701FF5F}" type="pres">
      <dgm:prSet presAssocID="{996A24F7-226A-440E-A924-06E495F61225}" presName="spacer" presStyleCnt="0"/>
      <dgm:spPr/>
    </dgm:pt>
    <dgm:pt modelId="{A65B21C8-D6F9-4BC7-99B7-DAB3143D7832}" type="pres">
      <dgm:prSet presAssocID="{E4965A97-060B-48B4-9909-8D5AA12A24E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B62B508-BB07-457A-8102-14BED6D0D512}" type="presOf" srcId="{0668342B-C307-4F88-BDA7-BC6031127A1A}" destId="{CF6CC566-3047-49B6-A49E-190458E3797A}" srcOrd="0" destOrd="0" presId="urn:microsoft.com/office/officeart/2005/8/layout/vList2"/>
    <dgm:cxn modelId="{0888CF12-EF79-4DFE-A311-3352CCDB35FD}" srcId="{270FDA96-79B3-40B9-9E0B-71AE409C514F}" destId="{B679328B-D4F0-41C9-B1E7-8059338EA68D}" srcOrd="4" destOrd="0" parTransId="{FC7B610A-9A79-4608-B6D3-909F655876FB}" sibTransId="{996A24F7-226A-440E-A924-06E495F61225}"/>
    <dgm:cxn modelId="{C591D11F-892E-4DB7-B13C-9B4411ABB39D}" srcId="{270FDA96-79B3-40B9-9E0B-71AE409C514F}" destId="{55B8DC73-B551-4B59-931D-A19330FEC8DE}" srcOrd="0" destOrd="0" parTransId="{86E74B51-0ED2-455D-A838-EAEACF06D8E1}" sibTransId="{450CCB0B-8C12-42FE-9AE5-5384FFF523F5}"/>
    <dgm:cxn modelId="{5C642F24-691A-4D58-963A-BC8DA9835E44}" type="presOf" srcId="{55B8DC73-B551-4B59-931D-A19330FEC8DE}" destId="{D4CD6EDC-2B60-4F87-B686-D251A0B5BBDC}" srcOrd="0" destOrd="0" presId="urn:microsoft.com/office/officeart/2005/8/layout/vList2"/>
    <dgm:cxn modelId="{D9564F41-CB9F-4705-8B74-CD6ABF375ACB}" type="presOf" srcId="{A5ED2F1E-0F26-4035-AF3E-86233C7CA779}" destId="{1D929FF9-370C-4C77-83BF-B8BDFEC661AA}" srcOrd="0" destOrd="0" presId="urn:microsoft.com/office/officeart/2005/8/layout/vList2"/>
    <dgm:cxn modelId="{A9FF7B74-4577-490E-A08C-FBA7624FC6F3}" srcId="{270FDA96-79B3-40B9-9E0B-71AE409C514F}" destId="{E4965A97-060B-48B4-9909-8D5AA12A24E7}" srcOrd="5" destOrd="0" parTransId="{D21EE86A-ED2D-46C9-AAF7-E9D5933CBE04}" sibTransId="{0FBA7995-4DE1-4B17-A9FC-BDAB754CA52D}"/>
    <dgm:cxn modelId="{728CAA78-212C-47B0-AF04-3CF9C8E737EC}" type="presOf" srcId="{B4DE6F34-47E2-450B-9305-17F304131F0A}" destId="{F8E32570-2806-434A-81C9-F667A08D58B2}" srcOrd="0" destOrd="0" presId="urn:microsoft.com/office/officeart/2005/8/layout/vList2"/>
    <dgm:cxn modelId="{EA157982-24C5-4BAB-BA21-6A16DAEA6F28}" srcId="{270FDA96-79B3-40B9-9E0B-71AE409C514F}" destId="{0668342B-C307-4F88-BDA7-BC6031127A1A}" srcOrd="1" destOrd="0" parTransId="{5BEEF51D-97F9-44D7-946B-E60EEFBE5E3C}" sibTransId="{F61D0F2D-CF59-4404-9496-ED5D7470AD31}"/>
    <dgm:cxn modelId="{55B03E83-4C39-4B39-91DF-97BFF69E0667}" srcId="{270FDA96-79B3-40B9-9E0B-71AE409C514F}" destId="{A5ED2F1E-0F26-4035-AF3E-86233C7CA779}" srcOrd="3" destOrd="0" parTransId="{9D65F82C-2C97-485A-ACE2-5495B050710E}" sibTransId="{0D9830EB-010E-408D-8DCB-3B5F715C4E62}"/>
    <dgm:cxn modelId="{D1A60FA3-0111-4BAE-90E6-465D48F9BCBD}" type="presOf" srcId="{B679328B-D4F0-41C9-B1E7-8059338EA68D}" destId="{18C16BEF-235B-4C3A-B03F-73F8233C9194}" srcOrd="0" destOrd="0" presId="urn:microsoft.com/office/officeart/2005/8/layout/vList2"/>
    <dgm:cxn modelId="{EEDE93A5-5AF3-41B1-B488-3DACF6682372}" type="presOf" srcId="{270FDA96-79B3-40B9-9E0B-71AE409C514F}" destId="{059034BD-531A-46EA-8978-43F7F3FA4162}" srcOrd="0" destOrd="0" presId="urn:microsoft.com/office/officeart/2005/8/layout/vList2"/>
    <dgm:cxn modelId="{4A907DB6-8DD5-4676-A4A4-CB792E6A8412}" type="presOf" srcId="{E4965A97-060B-48B4-9909-8D5AA12A24E7}" destId="{A65B21C8-D6F9-4BC7-99B7-DAB3143D7832}" srcOrd="0" destOrd="0" presId="urn:microsoft.com/office/officeart/2005/8/layout/vList2"/>
    <dgm:cxn modelId="{7F3986FF-9E97-4268-8545-70459BF994A0}" srcId="{270FDA96-79B3-40B9-9E0B-71AE409C514F}" destId="{B4DE6F34-47E2-450B-9305-17F304131F0A}" srcOrd="2" destOrd="0" parTransId="{3A43E9CB-6059-4B6D-A045-18DEEF747754}" sibTransId="{593EA75F-F3F4-4336-9825-95AD689838DD}"/>
    <dgm:cxn modelId="{2F1B4056-976E-4D41-B7C7-5239C1E212DA}" type="presParOf" srcId="{059034BD-531A-46EA-8978-43F7F3FA4162}" destId="{D4CD6EDC-2B60-4F87-B686-D251A0B5BBDC}" srcOrd="0" destOrd="0" presId="urn:microsoft.com/office/officeart/2005/8/layout/vList2"/>
    <dgm:cxn modelId="{E46BD0C1-DFA9-48EE-8B3D-1C15DA02116B}" type="presParOf" srcId="{059034BD-531A-46EA-8978-43F7F3FA4162}" destId="{642450E4-EF5D-46CA-B1FF-0CF6649D30A2}" srcOrd="1" destOrd="0" presId="urn:microsoft.com/office/officeart/2005/8/layout/vList2"/>
    <dgm:cxn modelId="{0DEBF695-DE7D-4CF6-912A-1866E67FDCFF}" type="presParOf" srcId="{059034BD-531A-46EA-8978-43F7F3FA4162}" destId="{CF6CC566-3047-49B6-A49E-190458E3797A}" srcOrd="2" destOrd="0" presId="urn:microsoft.com/office/officeart/2005/8/layout/vList2"/>
    <dgm:cxn modelId="{5B73A349-62E8-4E9D-9230-7196071FF26D}" type="presParOf" srcId="{059034BD-531A-46EA-8978-43F7F3FA4162}" destId="{2B2F2D1B-DC42-4C55-9D2A-DB5B178F82C2}" srcOrd="3" destOrd="0" presId="urn:microsoft.com/office/officeart/2005/8/layout/vList2"/>
    <dgm:cxn modelId="{D2703F29-1E60-44BD-B0F9-7D1491769036}" type="presParOf" srcId="{059034BD-531A-46EA-8978-43F7F3FA4162}" destId="{F8E32570-2806-434A-81C9-F667A08D58B2}" srcOrd="4" destOrd="0" presId="urn:microsoft.com/office/officeart/2005/8/layout/vList2"/>
    <dgm:cxn modelId="{E68BB213-2E5D-4738-B831-63D5DF01F751}" type="presParOf" srcId="{059034BD-531A-46EA-8978-43F7F3FA4162}" destId="{FEC3C754-8B1E-4D54-A6C9-2B7DE9F24176}" srcOrd="5" destOrd="0" presId="urn:microsoft.com/office/officeart/2005/8/layout/vList2"/>
    <dgm:cxn modelId="{19531D2C-668C-4122-BD71-DD2280C33B98}" type="presParOf" srcId="{059034BD-531A-46EA-8978-43F7F3FA4162}" destId="{1D929FF9-370C-4C77-83BF-B8BDFEC661AA}" srcOrd="6" destOrd="0" presId="urn:microsoft.com/office/officeart/2005/8/layout/vList2"/>
    <dgm:cxn modelId="{93F830CD-B6B6-4D67-B1A7-F7983C07C0FE}" type="presParOf" srcId="{059034BD-531A-46EA-8978-43F7F3FA4162}" destId="{01A4BCD4-7CE1-4618-A11C-4A84BDF5D1E5}" srcOrd="7" destOrd="0" presId="urn:microsoft.com/office/officeart/2005/8/layout/vList2"/>
    <dgm:cxn modelId="{9F02C92B-63AA-46E5-8352-978AED97BCC0}" type="presParOf" srcId="{059034BD-531A-46EA-8978-43F7F3FA4162}" destId="{18C16BEF-235B-4C3A-B03F-73F8233C9194}" srcOrd="8" destOrd="0" presId="urn:microsoft.com/office/officeart/2005/8/layout/vList2"/>
    <dgm:cxn modelId="{BF6962DE-5034-474F-8117-77F113BF94CF}" type="presParOf" srcId="{059034BD-531A-46EA-8978-43F7F3FA4162}" destId="{746DC774-24DD-4664-8212-14BB0701FF5F}" srcOrd="9" destOrd="0" presId="urn:microsoft.com/office/officeart/2005/8/layout/vList2"/>
    <dgm:cxn modelId="{7A471131-DDF7-43C0-918B-9C3D68907B21}" type="presParOf" srcId="{059034BD-531A-46EA-8978-43F7F3FA4162}" destId="{A65B21C8-D6F9-4BC7-99B7-DAB3143D783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7278CD-163F-4768-822C-EA7AE31A338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57E65F5-3FD7-4A38-A556-BDC05FB99750}">
      <dgm:prSet/>
      <dgm:spPr/>
      <dgm:t>
        <a:bodyPr/>
        <a:lstStyle/>
        <a:p>
          <a:r>
            <a:rPr lang="en-GB" baseline="0"/>
            <a:t>What	: apa yang terjadi</a:t>
          </a:r>
          <a:endParaRPr lang="en-US"/>
        </a:p>
      </dgm:t>
    </dgm:pt>
    <dgm:pt modelId="{D2886DC6-C978-4F4E-BC49-18D747318265}" type="parTrans" cxnId="{A3047E77-B010-467B-A783-F3B2CA7DFF01}">
      <dgm:prSet/>
      <dgm:spPr/>
      <dgm:t>
        <a:bodyPr/>
        <a:lstStyle/>
        <a:p>
          <a:endParaRPr lang="en-US"/>
        </a:p>
      </dgm:t>
    </dgm:pt>
    <dgm:pt modelId="{0ED73358-8C97-4D64-86D2-DBE8DDD26159}" type="sibTrans" cxnId="{A3047E77-B010-467B-A783-F3B2CA7DFF01}">
      <dgm:prSet/>
      <dgm:spPr/>
      <dgm:t>
        <a:bodyPr/>
        <a:lstStyle/>
        <a:p>
          <a:endParaRPr lang="en-US"/>
        </a:p>
      </dgm:t>
    </dgm:pt>
    <dgm:pt modelId="{20CE63F3-CE31-4EF7-A59C-09430D5035B1}">
      <dgm:prSet/>
      <dgm:spPr/>
      <dgm:t>
        <a:bodyPr/>
        <a:lstStyle/>
        <a:p>
          <a:r>
            <a:rPr lang="en-GB" baseline="0"/>
            <a:t>When	: kapan terjadi</a:t>
          </a:r>
          <a:endParaRPr lang="en-US"/>
        </a:p>
      </dgm:t>
    </dgm:pt>
    <dgm:pt modelId="{D757A5DA-EFC8-4D97-ABDA-3C9C7FAEF5E5}" type="parTrans" cxnId="{869E5D70-0033-4AB3-8740-33BD71EF754A}">
      <dgm:prSet/>
      <dgm:spPr/>
      <dgm:t>
        <a:bodyPr/>
        <a:lstStyle/>
        <a:p>
          <a:endParaRPr lang="en-US"/>
        </a:p>
      </dgm:t>
    </dgm:pt>
    <dgm:pt modelId="{91AC829B-B933-494C-980E-A60BFEBEAE9A}" type="sibTrans" cxnId="{869E5D70-0033-4AB3-8740-33BD71EF754A}">
      <dgm:prSet/>
      <dgm:spPr/>
      <dgm:t>
        <a:bodyPr/>
        <a:lstStyle/>
        <a:p>
          <a:endParaRPr lang="en-US"/>
        </a:p>
      </dgm:t>
    </dgm:pt>
    <dgm:pt modelId="{F579334D-164F-4A89-898B-2378DE18033A}">
      <dgm:prSet/>
      <dgm:spPr/>
      <dgm:t>
        <a:bodyPr/>
        <a:lstStyle/>
        <a:p>
          <a:r>
            <a:rPr lang="en-GB" baseline="0"/>
            <a:t>Where: di mana terjadi</a:t>
          </a:r>
          <a:endParaRPr lang="en-US"/>
        </a:p>
      </dgm:t>
    </dgm:pt>
    <dgm:pt modelId="{082E00D4-5F36-4B0C-AF99-B62200911FA2}" type="parTrans" cxnId="{E382A0DC-73AF-4E70-9359-FDAA3A0924EA}">
      <dgm:prSet/>
      <dgm:spPr/>
      <dgm:t>
        <a:bodyPr/>
        <a:lstStyle/>
        <a:p>
          <a:endParaRPr lang="en-US"/>
        </a:p>
      </dgm:t>
    </dgm:pt>
    <dgm:pt modelId="{CDB15EE1-AC93-4F8E-B17B-40901E16AF1D}" type="sibTrans" cxnId="{E382A0DC-73AF-4E70-9359-FDAA3A0924EA}">
      <dgm:prSet/>
      <dgm:spPr/>
      <dgm:t>
        <a:bodyPr/>
        <a:lstStyle/>
        <a:p>
          <a:endParaRPr lang="en-US"/>
        </a:p>
      </dgm:t>
    </dgm:pt>
    <dgm:pt modelId="{C805E8C9-B0CC-410C-BC46-53842D8CE89C}">
      <dgm:prSet/>
      <dgm:spPr/>
      <dgm:t>
        <a:bodyPr/>
        <a:lstStyle/>
        <a:p>
          <a:r>
            <a:rPr lang="en-GB" baseline="0"/>
            <a:t>Who	: siapa yang terlibat</a:t>
          </a:r>
          <a:endParaRPr lang="en-US"/>
        </a:p>
      </dgm:t>
    </dgm:pt>
    <dgm:pt modelId="{61C5CA2D-DD51-4AA5-8E3F-1CA17B6CFF29}" type="parTrans" cxnId="{562ED2AB-8189-4E6F-99DB-BA6D3C290732}">
      <dgm:prSet/>
      <dgm:spPr/>
      <dgm:t>
        <a:bodyPr/>
        <a:lstStyle/>
        <a:p>
          <a:endParaRPr lang="en-US"/>
        </a:p>
      </dgm:t>
    </dgm:pt>
    <dgm:pt modelId="{C38D6BCA-6E97-4F34-BDAC-562FFC929ACA}" type="sibTrans" cxnId="{562ED2AB-8189-4E6F-99DB-BA6D3C290732}">
      <dgm:prSet/>
      <dgm:spPr/>
      <dgm:t>
        <a:bodyPr/>
        <a:lstStyle/>
        <a:p>
          <a:endParaRPr lang="en-US"/>
        </a:p>
      </dgm:t>
    </dgm:pt>
    <dgm:pt modelId="{5639EFCC-E643-43D5-A8B3-218022FA9F67}">
      <dgm:prSet/>
      <dgm:spPr/>
      <dgm:t>
        <a:bodyPr/>
        <a:lstStyle/>
        <a:p>
          <a:r>
            <a:rPr lang="en-GB" baseline="0"/>
            <a:t>Why	: mengapa terjadi</a:t>
          </a:r>
          <a:endParaRPr lang="en-US"/>
        </a:p>
      </dgm:t>
    </dgm:pt>
    <dgm:pt modelId="{DB6E6C5B-D965-4AAC-A2A8-61D04E1AE385}" type="parTrans" cxnId="{8C69E577-CD9B-4261-AC1E-B7D0A53BEFC0}">
      <dgm:prSet/>
      <dgm:spPr/>
      <dgm:t>
        <a:bodyPr/>
        <a:lstStyle/>
        <a:p>
          <a:endParaRPr lang="en-US"/>
        </a:p>
      </dgm:t>
    </dgm:pt>
    <dgm:pt modelId="{96F68381-4717-4DD5-9691-92F0340AF12A}" type="sibTrans" cxnId="{8C69E577-CD9B-4261-AC1E-B7D0A53BEFC0}">
      <dgm:prSet/>
      <dgm:spPr/>
      <dgm:t>
        <a:bodyPr/>
        <a:lstStyle/>
        <a:p>
          <a:endParaRPr lang="en-US"/>
        </a:p>
      </dgm:t>
    </dgm:pt>
    <dgm:pt modelId="{788469E2-370B-4412-B3E2-1D88A7FF7772}">
      <dgm:prSet/>
      <dgm:spPr/>
      <dgm:t>
        <a:bodyPr/>
        <a:lstStyle/>
        <a:p>
          <a:r>
            <a:rPr lang="en-GB" baseline="0"/>
            <a:t>How	: bagaimana itu terjadi</a:t>
          </a:r>
          <a:endParaRPr lang="en-US"/>
        </a:p>
      </dgm:t>
    </dgm:pt>
    <dgm:pt modelId="{BF24B241-0838-43E2-B4C5-B3B7CC0D86BB}" type="parTrans" cxnId="{40A4FCCE-70ED-492E-85D0-13151E83D6AC}">
      <dgm:prSet/>
      <dgm:spPr/>
      <dgm:t>
        <a:bodyPr/>
        <a:lstStyle/>
        <a:p>
          <a:endParaRPr lang="en-US"/>
        </a:p>
      </dgm:t>
    </dgm:pt>
    <dgm:pt modelId="{DAED3182-5212-4F0E-AEED-B5BFFCE6C263}" type="sibTrans" cxnId="{40A4FCCE-70ED-492E-85D0-13151E83D6AC}">
      <dgm:prSet/>
      <dgm:spPr/>
      <dgm:t>
        <a:bodyPr/>
        <a:lstStyle/>
        <a:p>
          <a:endParaRPr lang="en-US"/>
        </a:p>
      </dgm:t>
    </dgm:pt>
    <dgm:pt modelId="{7F5B5CCA-FD0D-49F7-89B0-62BFA1060F56}" type="pres">
      <dgm:prSet presAssocID="{D37278CD-163F-4768-822C-EA7AE31A3384}" presName="cycle" presStyleCnt="0">
        <dgm:presLayoutVars>
          <dgm:dir/>
          <dgm:resizeHandles val="exact"/>
        </dgm:presLayoutVars>
      </dgm:prSet>
      <dgm:spPr/>
    </dgm:pt>
    <dgm:pt modelId="{87D75FEF-C40D-464C-9390-E0B4F4DAE462}" type="pres">
      <dgm:prSet presAssocID="{E57E65F5-3FD7-4A38-A556-BDC05FB99750}" presName="dummy" presStyleCnt="0"/>
      <dgm:spPr/>
    </dgm:pt>
    <dgm:pt modelId="{6AE1CA92-B569-4E6F-9CDE-406BDDB934D7}" type="pres">
      <dgm:prSet presAssocID="{E57E65F5-3FD7-4A38-A556-BDC05FB99750}" presName="node" presStyleLbl="revTx" presStyleIdx="0" presStyleCnt="6">
        <dgm:presLayoutVars>
          <dgm:bulletEnabled val="1"/>
        </dgm:presLayoutVars>
      </dgm:prSet>
      <dgm:spPr/>
    </dgm:pt>
    <dgm:pt modelId="{E93A7793-CDA6-48DD-9AA7-E46CE312C74E}" type="pres">
      <dgm:prSet presAssocID="{0ED73358-8C97-4D64-86D2-DBE8DDD26159}" presName="sibTrans" presStyleLbl="node1" presStyleIdx="0" presStyleCnt="6"/>
      <dgm:spPr/>
    </dgm:pt>
    <dgm:pt modelId="{804B0E83-EE20-4EE0-B406-65B6A56C435E}" type="pres">
      <dgm:prSet presAssocID="{20CE63F3-CE31-4EF7-A59C-09430D5035B1}" presName="dummy" presStyleCnt="0"/>
      <dgm:spPr/>
    </dgm:pt>
    <dgm:pt modelId="{D9C8760B-F572-403A-92CD-C296C9BB709A}" type="pres">
      <dgm:prSet presAssocID="{20CE63F3-CE31-4EF7-A59C-09430D5035B1}" presName="node" presStyleLbl="revTx" presStyleIdx="1" presStyleCnt="6">
        <dgm:presLayoutVars>
          <dgm:bulletEnabled val="1"/>
        </dgm:presLayoutVars>
      </dgm:prSet>
      <dgm:spPr/>
    </dgm:pt>
    <dgm:pt modelId="{99B52E15-36DE-49EA-A0FA-CB9E510041F1}" type="pres">
      <dgm:prSet presAssocID="{91AC829B-B933-494C-980E-A60BFEBEAE9A}" presName="sibTrans" presStyleLbl="node1" presStyleIdx="1" presStyleCnt="6"/>
      <dgm:spPr/>
    </dgm:pt>
    <dgm:pt modelId="{B5C4BC44-6155-411C-A5C2-F40D81FF6223}" type="pres">
      <dgm:prSet presAssocID="{F579334D-164F-4A89-898B-2378DE18033A}" presName="dummy" presStyleCnt="0"/>
      <dgm:spPr/>
    </dgm:pt>
    <dgm:pt modelId="{B3993801-3B7E-4B48-9BCD-9CEF255C5690}" type="pres">
      <dgm:prSet presAssocID="{F579334D-164F-4A89-898B-2378DE18033A}" presName="node" presStyleLbl="revTx" presStyleIdx="2" presStyleCnt="6">
        <dgm:presLayoutVars>
          <dgm:bulletEnabled val="1"/>
        </dgm:presLayoutVars>
      </dgm:prSet>
      <dgm:spPr/>
    </dgm:pt>
    <dgm:pt modelId="{3B303949-580A-4A83-8018-EA27DED74096}" type="pres">
      <dgm:prSet presAssocID="{CDB15EE1-AC93-4F8E-B17B-40901E16AF1D}" presName="sibTrans" presStyleLbl="node1" presStyleIdx="2" presStyleCnt="6"/>
      <dgm:spPr/>
    </dgm:pt>
    <dgm:pt modelId="{D0E7F6E7-4861-4CA0-8339-09D64050C0FD}" type="pres">
      <dgm:prSet presAssocID="{C805E8C9-B0CC-410C-BC46-53842D8CE89C}" presName="dummy" presStyleCnt="0"/>
      <dgm:spPr/>
    </dgm:pt>
    <dgm:pt modelId="{41F822E2-5CC9-43CE-BBEB-01E0C3A26EDD}" type="pres">
      <dgm:prSet presAssocID="{C805E8C9-B0CC-410C-BC46-53842D8CE89C}" presName="node" presStyleLbl="revTx" presStyleIdx="3" presStyleCnt="6">
        <dgm:presLayoutVars>
          <dgm:bulletEnabled val="1"/>
        </dgm:presLayoutVars>
      </dgm:prSet>
      <dgm:spPr/>
    </dgm:pt>
    <dgm:pt modelId="{ED73FC62-C166-4D01-94A2-D006E972E695}" type="pres">
      <dgm:prSet presAssocID="{C38D6BCA-6E97-4F34-BDAC-562FFC929ACA}" presName="sibTrans" presStyleLbl="node1" presStyleIdx="3" presStyleCnt="6"/>
      <dgm:spPr/>
    </dgm:pt>
    <dgm:pt modelId="{6DD77842-3EB1-4076-99AE-5813E1A91276}" type="pres">
      <dgm:prSet presAssocID="{5639EFCC-E643-43D5-A8B3-218022FA9F67}" presName="dummy" presStyleCnt="0"/>
      <dgm:spPr/>
    </dgm:pt>
    <dgm:pt modelId="{5B19CD20-4FED-4F6E-BBB1-D534E77F54E7}" type="pres">
      <dgm:prSet presAssocID="{5639EFCC-E643-43D5-A8B3-218022FA9F67}" presName="node" presStyleLbl="revTx" presStyleIdx="4" presStyleCnt="6">
        <dgm:presLayoutVars>
          <dgm:bulletEnabled val="1"/>
        </dgm:presLayoutVars>
      </dgm:prSet>
      <dgm:spPr/>
    </dgm:pt>
    <dgm:pt modelId="{BF32C9D6-4672-478A-A644-11322DC2F9CE}" type="pres">
      <dgm:prSet presAssocID="{96F68381-4717-4DD5-9691-92F0340AF12A}" presName="sibTrans" presStyleLbl="node1" presStyleIdx="4" presStyleCnt="6"/>
      <dgm:spPr/>
    </dgm:pt>
    <dgm:pt modelId="{2A7F1963-EAA2-4DAC-85EB-FE11901D2639}" type="pres">
      <dgm:prSet presAssocID="{788469E2-370B-4412-B3E2-1D88A7FF7772}" presName="dummy" presStyleCnt="0"/>
      <dgm:spPr/>
    </dgm:pt>
    <dgm:pt modelId="{D576B425-1F74-48D1-B53F-82BB05DBCF2C}" type="pres">
      <dgm:prSet presAssocID="{788469E2-370B-4412-B3E2-1D88A7FF7772}" presName="node" presStyleLbl="revTx" presStyleIdx="5" presStyleCnt="6">
        <dgm:presLayoutVars>
          <dgm:bulletEnabled val="1"/>
        </dgm:presLayoutVars>
      </dgm:prSet>
      <dgm:spPr/>
    </dgm:pt>
    <dgm:pt modelId="{F7E367C6-C349-46B1-941B-FC1A1EA456AF}" type="pres">
      <dgm:prSet presAssocID="{DAED3182-5212-4F0E-AEED-B5BFFCE6C263}" presName="sibTrans" presStyleLbl="node1" presStyleIdx="5" presStyleCnt="6"/>
      <dgm:spPr/>
    </dgm:pt>
  </dgm:ptLst>
  <dgm:cxnLst>
    <dgm:cxn modelId="{24138A40-B0BD-4C6F-B93D-C44CC88F5495}" type="presOf" srcId="{96F68381-4717-4DD5-9691-92F0340AF12A}" destId="{BF32C9D6-4672-478A-A644-11322DC2F9CE}" srcOrd="0" destOrd="0" presId="urn:microsoft.com/office/officeart/2005/8/layout/cycle1"/>
    <dgm:cxn modelId="{7A8CD742-DE3B-4DFE-B263-40F96B4CCA47}" type="presOf" srcId="{91AC829B-B933-494C-980E-A60BFEBEAE9A}" destId="{99B52E15-36DE-49EA-A0FA-CB9E510041F1}" srcOrd="0" destOrd="0" presId="urn:microsoft.com/office/officeart/2005/8/layout/cycle1"/>
    <dgm:cxn modelId="{4E159944-1464-49F2-95D2-38660D84C36F}" type="presOf" srcId="{5639EFCC-E643-43D5-A8B3-218022FA9F67}" destId="{5B19CD20-4FED-4F6E-BBB1-D534E77F54E7}" srcOrd="0" destOrd="0" presId="urn:microsoft.com/office/officeart/2005/8/layout/cycle1"/>
    <dgm:cxn modelId="{C67EF168-8771-4F2D-9613-3BD1FD2B4484}" type="presOf" srcId="{0ED73358-8C97-4D64-86D2-DBE8DDD26159}" destId="{E93A7793-CDA6-48DD-9AA7-E46CE312C74E}" srcOrd="0" destOrd="0" presId="urn:microsoft.com/office/officeart/2005/8/layout/cycle1"/>
    <dgm:cxn modelId="{869E5D70-0033-4AB3-8740-33BD71EF754A}" srcId="{D37278CD-163F-4768-822C-EA7AE31A3384}" destId="{20CE63F3-CE31-4EF7-A59C-09430D5035B1}" srcOrd="1" destOrd="0" parTransId="{D757A5DA-EFC8-4D97-ABDA-3C9C7FAEF5E5}" sibTransId="{91AC829B-B933-494C-980E-A60BFEBEAE9A}"/>
    <dgm:cxn modelId="{A3047E77-B010-467B-A783-F3B2CA7DFF01}" srcId="{D37278CD-163F-4768-822C-EA7AE31A3384}" destId="{E57E65F5-3FD7-4A38-A556-BDC05FB99750}" srcOrd="0" destOrd="0" parTransId="{D2886DC6-C978-4F4E-BC49-18D747318265}" sibTransId="{0ED73358-8C97-4D64-86D2-DBE8DDD26159}"/>
    <dgm:cxn modelId="{8C69E577-CD9B-4261-AC1E-B7D0A53BEFC0}" srcId="{D37278CD-163F-4768-822C-EA7AE31A3384}" destId="{5639EFCC-E643-43D5-A8B3-218022FA9F67}" srcOrd="4" destOrd="0" parTransId="{DB6E6C5B-D965-4AAC-A2A8-61D04E1AE385}" sibTransId="{96F68381-4717-4DD5-9691-92F0340AF12A}"/>
    <dgm:cxn modelId="{72FB0678-C138-4383-B5D8-F862BDD076D1}" type="presOf" srcId="{CDB15EE1-AC93-4F8E-B17B-40901E16AF1D}" destId="{3B303949-580A-4A83-8018-EA27DED74096}" srcOrd="0" destOrd="0" presId="urn:microsoft.com/office/officeart/2005/8/layout/cycle1"/>
    <dgm:cxn modelId="{2727D99A-FC19-47A2-957F-BFACEF6433D8}" type="presOf" srcId="{C805E8C9-B0CC-410C-BC46-53842D8CE89C}" destId="{41F822E2-5CC9-43CE-BBEB-01E0C3A26EDD}" srcOrd="0" destOrd="0" presId="urn:microsoft.com/office/officeart/2005/8/layout/cycle1"/>
    <dgm:cxn modelId="{DD8235A1-1607-4B8D-AC1F-E3C72075C6D9}" type="presOf" srcId="{788469E2-370B-4412-B3E2-1D88A7FF7772}" destId="{D576B425-1F74-48D1-B53F-82BB05DBCF2C}" srcOrd="0" destOrd="0" presId="urn:microsoft.com/office/officeart/2005/8/layout/cycle1"/>
    <dgm:cxn modelId="{562ED2AB-8189-4E6F-99DB-BA6D3C290732}" srcId="{D37278CD-163F-4768-822C-EA7AE31A3384}" destId="{C805E8C9-B0CC-410C-BC46-53842D8CE89C}" srcOrd="3" destOrd="0" parTransId="{61C5CA2D-DD51-4AA5-8E3F-1CA17B6CFF29}" sibTransId="{C38D6BCA-6E97-4F34-BDAC-562FFC929ACA}"/>
    <dgm:cxn modelId="{78FBC2B2-0451-4D89-88CF-2A81ED6F2191}" type="presOf" srcId="{F579334D-164F-4A89-898B-2378DE18033A}" destId="{B3993801-3B7E-4B48-9BCD-9CEF255C5690}" srcOrd="0" destOrd="0" presId="urn:microsoft.com/office/officeart/2005/8/layout/cycle1"/>
    <dgm:cxn modelId="{5EE3BDB7-C71B-4656-8A80-D9547BE33A38}" type="presOf" srcId="{DAED3182-5212-4F0E-AEED-B5BFFCE6C263}" destId="{F7E367C6-C349-46B1-941B-FC1A1EA456AF}" srcOrd="0" destOrd="0" presId="urn:microsoft.com/office/officeart/2005/8/layout/cycle1"/>
    <dgm:cxn modelId="{FC96EFCA-E132-4854-95AC-E0807AD264EA}" type="presOf" srcId="{20CE63F3-CE31-4EF7-A59C-09430D5035B1}" destId="{D9C8760B-F572-403A-92CD-C296C9BB709A}" srcOrd="0" destOrd="0" presId="urn:microsoft.com/office/officeart/2005/8/layout/cycle1"/>
    <dgm:cxn modelId="{40A4FCCE-70ED-492E-85D0-13151E83D6AC}" srcId="{D37278CD-163F-4768-822C-EA7AE31A3384}" destId="{788469E2-370B-4412-B3E2-1D88A7FF7772}" srcOrd="5" destOrd="0" parTransId="{BF24B241-0838-43E2-B4C5-B3B7CC0D86BB}" sibTransId="{DAED3182-5212-4F0E-AEED-B5BFFCE6C263}"/>
    <dgm:cxn modelId="{A86BF4CF-40D1-41B2-BEC1-22024638827E}" type="presOf" srcId="{D37278CD-163F-4768-822C-EA7AE31A3384}" destId="{7F5B5CCA-FD0D-49F7-89B0-62BFA1060F56}" srcOrd="0" destOrd="0" presId="urn:microsoft.com/office/officeart/2005/8/layout/cycle1"/>
    <dgm:cxn modelId="{6C7E8EDC-C3EE-44E5-803A-BE0C3C5922CF}" type="presOf" srcId="{E57E65F5-3FD7-4A38-A556-BDC05FB99750}" destId="{6AE1CA92-B569-4E6F-9CDE-406BDDB934D7}" srcOrd="0" destOrd="0" presId="urn:microsoft.com/office/officeart/2005/8/layout/cycle1"/>
    <dgm:cxn modelId="{E382A0DC-73AF-4E70-9359-FDAA3A0924EA}" srcId="{D37278CD-163F-4768-822C-EA7AE31A3384}" destId="{F579334D-164F-4A89-898B-2378DE18033A}" srcOrd="2" destOrd="0" parTransId="{082E00D4-5F36-4B0C-AF99-B62200911FA2}" sibTransId="{CDB15EE1-AC93-4F8E-B17B-40901E16AF1D}"/>
    <dgm:cxn modelId="{70D307DD-DC80-4053-B4DE-C5FA51A72FA6}" type="presOf" srcId="{C38D6BCA-6E97-4F34-BDAC-562FFC929ACA}" destId="{ED73FC62-C166-4D01-94A2-D006E972E695}" srcOrd="0" destOrd="0" presId="urn:microsoft.com/office/officeart/2005/8/layout/cycle1"/>
    <dgm:cxn modelId="{E70FE673-0345-4D30-A115-5071206E061F}" type="presParOf" srcId="{7F5B5CCA-FD0D-49F7-89B0-62BFA1060F56}" destId="{87D75FEF-C40D-464C-9390-E0B4F4DAE462}" srcOrd="0" destOrd="0" presId="urn:microsoft.com/office/officeart/2005/8/layout/cycle1"/>
    <dgm:cxn modelId="{B9425D85-27FE-43A7-8255-FB4596DB6391}" type="presParOf" srcId="{7F5B5CCA-FD0D-49F7-89B0-62BFA1060F56}" destId="{6AE1CA92-B569-4E6F-9CDE-406BDDB934D7}" srcOrd="1" destOrd="0" presId="urn:microsoft.com/office/officeart/2005/8/layout/cycle1"/>
    <dgm:cxn modelId="{B00E2397-85B8-48D0-B68C-B865FA7A6DDF}" type="presParOf" srcId="{7F5B5CCA-FD0D-49F7-89B0-62BFA1060F56}" destId="{E93A7793-CDA6-48DD-9AA7-E46CE312C74E}" srcOrd="2" destOrd="0" presId="urn:microsoft.com/office/officeart/2005/8/layout/cycle1"/>
    <dgm:cxn modelId="{764FFCAD-E42D-4EE9-80AE-4B6A807348B1}" type="presParOf" srcId="{7F5B5CCA-FD0D-49F7-89B0-62BFA1060F56}" destId="{804B0E83-EE20-4EE0-B406-65B6A56C435E}" srcOrd="3" destOrd="0" presId="urn:microsoft.com/office/officeart/2005/8/layout/cycle1"/>
    <dgm:cxn modelId="{0DD92963-5A7A-4627-95AD-CDE422DD6D2B}" type="presParOf" srcId="{7F5B5CCA-FD0D-49F7-89B0-62BFA1060F56}" destId="{D9C8760B-F572-403A-92CD-C296C9BB709A}" srcOrd="4" destOrd="0" presId="urn:microsoft.com/office/officeart/2005/8/layout/cycle1"/>
    <dgm:cxn modelId="{6D40F806-9064-4515-BB12-B4EBE1CC768E}" type="presParOf" srcId="{7F5B5CCA-FD0D-49F7-89B0-62BFA1060F56}" destId="{99B52E15-36DE-49EA-A0FA-CB9E510041F1}" srcOrd="5" destOrd="0" presId="urn:microsoft.com/office/officeart/2005/8/layout/cycle1"/>
    <dgm:cxn modelId="{A2FC56EF-3D0C-4954-A801-AD989BAF93AF}" type="presParOf" srcId="{7F5B5CCA-FD0D-49F7-89B0-62BFA1060F56}" destId="{B5C4BC44-6155-411C-A5C2-F40D81FF6223}" srcOrd="6" destOrd="0" presId="urn:microsoft.com/office/officeart/2005/8/layout/cycle1"/>
    <dgm:cxn modelId="{C9C5EBAD-1DF9-4364-AF80-E66D3D34A497}" type="presParOf" srcId="{7F5B5CCA-FD0D-49F7-89B0-62BFA1060F56}" destId="{B3993801-3B7E-4B48-9BCD-9CEF255C5690}" srcOrd="7" destOrd="0" presId="urn:microsoft.com/office/officeart/2005/8/layout/cycle1"/>
    <dgm:cxn modelId="{E3A6D881-5132-4718-A68C-E4B01E0A96A4}" type="presParOf" srcId="{7F5B5CCA-FD0D-49F7-89B0-62BFA1060F56}" destId="{3B303949-580A-4A83-8018-EA27DED74096}" srcOrd="8" destOrd="0" presId="urn:microsoft.com/office/officeart/2005/8/layout/cycle1"/>
    <dgm:cxn modelId="{CACF0240-C08F-4579-AED8-FED24B3AECDD}" type="presParOf" srcId="{7F5B5CCA-FD0D-49F7-89B0-62BFA1060F56}" destId="{D0E7F6E7-4861-4CA0-8339-09D64050C0FD}" srcOrd="9" destOrd="0" presId="urn:microsoft.com/office/officeart/2005/8/layout/cycle1"/>
    <dgm:cxn modelId="{B57AFBB5-E04D-42B9-881C-7E1632C0BC99}" type="presParOf" srcId="{7F5B5CCA-FD0D-49F7-89B0-62BFA1060F56}" destId="{41F822E2-5CC9-43CE-BBEB-01E0C3A26EDD}" srcOrd="10" destOrd="0" presId="urn:microsoft.com/office/officeart/2005/8/layout/cycle1"/>
    <dgm:cxn modelId="{536DF784-F3CB-4418-B808-8D554C854292}" type="presParOf" srcId="{7F5B5CCA-FD0D-49F7-89B0-62BFA1060F56}" destId="{ED73FC62-C166-4D01-94A2-D006E972E695}" srcOrd="11" destOrd="0" presId="urn:microsoft.com/office/officeart/2005/8/layout/cycle1"/>
    <dgm:cxn modelId="{7C821344-C4B0-4D2A-BFAD-34400529D745}" type="presParOf" srcId="{7F5B5CCA-FD0D-49F7-89B0-62BFA1060F56}" destId="{6DD77842-3EB1-4076-99AE-5813E1A91276}" srcOrd="12" destOrd="0" presId="urn:microsoft.com/office/officeart/2005/8/layout/cycle1"/>
    <dgm:cxn modelId="{80F342BD-7BF6-4A58-99C2-6C5B81B661BC}" type="presParOf" srcId="{7F5B5CCA-FD0D-49F7-89B0-62BFA1060F56}" destId="{5B19CD20-4FED-4F6E-BBB1-D534E77F54E7}" srcOrd="13" destOrd="0" presId="urn:microsoft.com/office/officeart/2005/8/layout/cycle1"/>
    <dgm:cxn modelId="{4B3E6D22-5F3D-4C58-8C02-21129C3B763E}" type="presParOf" srcId="{7F5B5CCA-FD0D-49F7-89B0-62BFA1060F56}" destId="{BF32C9D6-4672-478A-A644-11322DC2F9CE}" srcOrd="14" destOrd="0" presId="urn:microsoft.com/office/officeart/2005/8/layout/cycle1"/>
    <dgm:cxn modelId="{5B6C98C3-079D-4E14-9D32-4AE476FE0A4A}" type="presParOf" srcId="{7F5B5CCA-FD0D-49F7-89B0-62BFA1060F56}" destId="{2A7F1963-EAA2-4DAC-85EB-FE11901D2639}" srcOrd="15" destOrd="0" presId="urn:microsoft.com/office/officeart/2005/8/layout/cycle1"/>
    <dgm:cxn modelId="{4250E4DC-A5FB-4AD1-BDF3-4879E88FAB3E}" type="presParOf" srcId="{7F5B5CCA-FD0D-49F7-89B0-62BFA1060F56}" destId="{D576B425-1F74-48D1-B53F-82BB05DBCF2C}" srcOrd="16" destOrd="0" presId="urn:microsoft.com/office/officeart/2005/8/layout/cycle1"/>
    <dgm:cxn modelId="{113616E6-70DC-4966-84B5-C9CB2ECEF112}" type="presParOf" srcId="{7F5B5CCA-FD0D-49F7-89B0-62BFA1060F56}" destId="{F7E367C6-C349-46B1-941B-FC1A1EA456AF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D6EDC-2B60-4F87-B686-D251A0B5BBDC}">
      <dsp:nvSpPr>
        <dsp:cNvPr id="0" name=""/>
        <dsp:cNvSpPr/>
      </dsp:nvSpPr>
      <dsp:spPr>
        <a:xfrm>
          <a:off x="0" y="15108"/>
          <a:ext cx="5816750" cy="8394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Baru</a:t>
          </a:r>
          <a:endParaRPr lang="en-US" sz="3500" kern="1200"/>
        </a:p>
      </dsp:txBody>
      <dsp:txXfrm>
        <a:off x="40980" y="56088"/>
        <a:ext cx="5734790" cy="757514"/>
      </dsp:txXfrm>
    </dsp:sp>
    <dsp:sp modelId="{CF6CC566-3047-49B6-A49E-190458E3797A}">
      <dsp:nvSpPr>
        <dsp:cNvPr id="0" name=""/>
        <dsp:cNvSpPr/>
      </dsp:nvSpPr>
      <dsp:spPr>
        <a:xfrm>
          <a:off x="0" y="955383"/>
          <a:ext cx="5816750" cy="839474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Dekat</a:t>
          </a:r>
          <a:endParaRPr lang="en-US" sz="3500" kern="1200"/>
        </a:p>
      </dsp:txBody>
      <dsp:txXfrm>
        <a:off x="40980" y="996363"/>
        <a:ext cx="5734790" cy="757514"/>
      </dsp:txXfrm>
    </dsp:sp>
    <dsp:sp modelId="{F8E32570-2806-434A-81C9-F667A08D58B2}">
      <dsp:nvSpPr>
        <dsp:cNvPr id="0" name=""/>
        <dsp:cNvSpPr/>
      </dsp:nvSpPr>
      <dsp:spPr>
        <a:xfrm>
          <a:off x="0" y="1895658"/>
          <a:ext cx="5816750" cy="839474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Unik/Menarik</a:t>
          </a:r>
          <a:endParaRPr lang="en-US" sz="3500" kern="1200"/>
        </a:p>
      </dsp:txBody>
      <dsp:txXfrm>
        <a:off x="40980" y="1936638"/>
        <a:ext cx="5734790" cy="757514"/>
      </dsp:txXfrm>
    </dsp:sp>
    <dsp:sp modelId="{1D929FF9-370C-4C77-83BF-B8BDFEC661AA}">
      <dsp:nvSpPr>
        <dsp:cNvPr id="0" name=""/>
        <dsp:cNvSpPr/>
      </dsp:nvSpPr>
      <dsp:spPr>
        <a:xfrm>
          <a:off x="0" y="2835932"/>
          <a:ext cx="5816750" cy="839474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Dampak Luas</a:t>
          </a:r>
          <a:endParaRPr lang="en-US" sz="3500" kern="1200"/>
        </a:p>
      </dsp:txBody>
      <dsp:txXfrm>
        <a:off x="40980" y="2876912"/>
        <a:ext cx="5734790" cy="757514"/>
      </dsp:txXfrm>
    </dsp:sp>
    <dsp:sp modelId="{18C16BEF-235B-4C3A-B03F-73F8233C9194}">
      <dsp:nvSpPr>
        <dsp:cNvPr id="0" name=""/>
        <dsp:cNvSpPr/>
      </dsp:nvSpPr>
      <dsp:spPr>
        <a:xfrm>
          <a:off x="0" y="3776207"/>
          <a:ext cx="5816750" cy="839474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Penting</a:t>
          </a:r>
          <a:endParaRPr lang="en-US" sz="3500" kern="1200"/>
        </a:p>
      </dsp:txBody>
      <dsp:txXfrm>
        <a:off x="40980" y="3817187"/>
        <a:ext cx="5734790" cy="757514"/>
      </dsp:txXfrm>
    </dsp:sp>
    <dsp:sp modelId="{A65B21C8-D6F9-4BC7-99B7-DAB3143D7832}">
      <dsp:nvSpPr>
        <dsp:cNvPr id="0" name=""/>
        <dsp:cNvSpPr/>
      </dsp:nvSpPr>
      <dsp:spPr>
        <a:xfrm>
          <a:off x="0" y="4716483"/>
          <a:ext cx="5816750" cy="83947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Perubahan</a:t>
          </a:r>
          <a:endParaRPr lang="en-US" sz="3500" kern="1200"/>
        </a:p>
      </dsp:txBody>
      <dsp:txXfrm>
        <a:off x="40980" y="4757463"/>
        <a:ext cx="5734790" cy="757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1CA92-B569-4E6F-9CDE-406BDDB934D7}">
      <dsp:nvSpPr>
        <dsp:cNvPr id="0" name=""/>
        <dsp:cNvSpPr/>
      </dsp:nvSpPr>
      <dsp:spPr>
        <a:xfrm>
          <a:off x="6108872" y="14794"/>
          <a:ext cx="1072102" cy="1072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baseline="0"/>
            <a:t>What	: apa yang terjadi</a:t>
          </a:r>
          <a:endParaRPr lang="en-US" sz="1800" kern="1200"/>
        </a:p>
      </dsp:txBody>
      <dsp:txXfrm>
        <a:off x="6108872" y="14794"/>
        <a:ext cx="1072102" cy="1072102"/>
      </dsp:txXfrm>
    </dsp:sp>
    <dsp:sp modelId="{E93A7793-CDA6-48DD-9AA7-E46CE312C74E}">
      <dsp:nvSpPr>
        <dsp:cNvPr id="0" name=""/>
        <dsp:cNvSpPr/>
      </dsp:nvSpPr>
      <dsp:spPr>
        <a:xfrm>
          <a:off x="2828571" y="3729"/>
          <a:ext cx="5239456" cy="5239456"/>
        </a:xfrm>
        <a:prstGeom prst="circularArrow">
          <a:avLst>
            <a:gd name="adj1" fmla="val 3990"/>
            <a:gd name="adj2" fmla="val 250306"/>
            <a:gd name="adj3" fmla="val 20573102"/>
            <a:gd name="adj4" fmla="val 18983068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8760B-F572-403A-92CD-C296C9BB709A}">
      <dsp:nvSpPr>
        <dsp:cNvPr id="0" name=""/>
        <dsp:cNvSpPr/>
      </dsp:nvSpPr>
      <dsp:spPr>
        <a:xfrm>
          <a:off x="7305495" y="2087406"/>
          <a:ext cx="1072102" cy="1072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baseline="0"/>
            <a:t>When	: kapan terjadi</a:t>
          </a:r>
          <a:endParaRPr lang="en-US" sz="1800" kern="1200"/>
        </a:p>
      </dsp:txBody>
      <dsp:txXfrm>
        <a:off x="7305495" y="2087406"/>
        <a:ext cx="1072102" cy="1072102"/>
      </dsp:txXfrm>
    </dsp:sp>
    <dsp:sp modelId="{99B52E15-36DE-49EA-A0FA-CB9E510041F1}">
      <dsp:nvSpPr>
        <dsp:cNvPr id="0" name=""/>
        <dsp:cNvSpPr/>
      </dsp:nvSpPr>
      <dsp:spPr>
        <a:xfrm>
          <a:off x="2828571" y="3729"/>
          <a:ext cx="5239456" cy="5239456"/>
        </a:xfrm>
        <a:prstGeom prst="circularArrow">
          <a:avLst>
            <a:gd name="adj1" fmla="val 3990"/>
            <a:gd name="adj2" fmla="val 250306"/>
            <a:gd name="adj3" fmla="val 2366626"/>
            <a:gd name="adj4" fmla="val 776592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93801-3B7E-4B48-9BCD-9CEF255C5690}">
      <dsp:nvSpPr>
        <dsp:cNvPr id="0" name=""/>
        <dsp:cNvSpPr/>
      </dsp:nvSpPr>
      <dsp:spPr>
        <a:xfrm>
          <a:off x="6108872" y="4160018"/>
          <a:ext cx="1072102" cy="1072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baseline="0"/>
            <a:t>Where: di mana terjadi</a:t>
          </a:r>
          <a:endParaRPr lang="en-US" sz="1800" kern="1200"/>
        </a:p>
      </dsp:txBody>
      <dsp:txXfrm>
        <a:off x="6108872" y="4160018"/>
        <a:ext cx="1072102" cy="1072102"/>
      </dsp:txXfrm>
    </dsp:sp>
    <dsp:sp modelId="{3B303949-580A-4A83-8018-EA27DED74096}">
      <dsp:nvSpPr>
        <dsp:cNvPr id="0" name=""/>
        <dsp:cNvSpPr/>
      </dsp:nvSpPr>
      <dsp:spPr>
        <a:xfrm>
          <a:off x="2828571" y="3729"/>
          <a:ext cx="5239456" cy="5239456"/>
        </a:xfrm>
        <a:prstGeom prst="circularArrow">
          <a:avLst>
            <a:gd name="adj1" fmla="val 3990"/>
            <a:gd name="adj2" fmla="val 250306"/>
            <a:gd name="adj3" fmla="val 6111045"/>
            <a:gd name="adj4" fmla="val 4438649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822E2-5CC9-43CE-BBEB-01E0C3A26EDD}">
      <dsp:nvSpPr>
        <dsp:cNvPr id="0" name=""/>
        <dsp:cNvSpPr/>
      </dsp:nvSpPr>
      <dsp:spPr>
        <a:xfrm>
          <a:off x="3715625" y="4160018"/>
          <a:ext cx="1072102" cy="1072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baseline="0"/>
            <a:t>Who	: siapa yang terlibat</a:t>
          </a:r>
          <a:endParaRPr lang="en-US" sz="1800" kern="1200"/>
        </a:p>
      </dsp:txBody>
      <dsp:txXfrm>
        <a:off x="3715625" y="4160018"/>
        <a:ext cx="1072102" cy="1072102"/>
      </dsp:txXfrm>
    </dsp:sp>
    <dsp:sp modelId="{ED73FC62-C166-4D01-94A2-D006E972E695}">
      <dsp:nvSpPr>
        <dsp:cNvPr id="0" name=""/>
        <dsp:cNvSpPr/>
      </dsp:nvSpPr>
      <dsp:spPr>
        <a:xfrm>
          <a:off x="2828571" y="3729"/>
          <a:ext cx="5239456" cy="5239456"/>
        </a:xfrm>
        <a:prstGeom prst="circularArrow">
          <a:avLst>
            <a:gd name="adj1" fmla="val 3990"/>
            <a:gd name="adj2" fmla="val 250306"/>
            <a:gd name="adj3" fmla="val 9773102"/>
            <a:gd name="adj4" fmla="val 8183068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9CD20-4FED-4F6E-BBB1-D534E77F54E7}">
      <dsp:nvSpPr>
        <dsp:cNvPr id="0" name=""/>
        <dsp:cNvSpPr/>
      </dsp:nvSpPr>
      <dsp:spPr>
        <a:xfrm>
          <a:off x="2519002" y="2087406"/>
          <a:ext cx="1072102" cy="1072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baseline="0"/>
            <a:t>Why	: mengapa terjadi</a:t>
          </a:r>
          <a:endParaRPr lang="en-US" sz="1800" kern="1200"/>
        </a:p>
      </dsp:txBody>
      <dsp:txXfrm>
        <a:off x="2519002" y="2087406"/>
        <a:ext cx="1072102" cy="1072102"/>
      </dsp:txXfrm>
    </dsp:sp>
    <dsp:sp modelId="{BF32C9D6-4672-478A-A644-11322DC2F9CE}">
      <dsp:nvSpPr>
        <dsp:cNvPr id="0" name=""/>
        <dsp:cNvSpPr/>
      </dsp:nvSpPr>
      <dsp:spPr>
        <a:xfrm>
          <a:off x="2828571" y="3729"/>
          <a:ext cx="5239456" cy="5239456"/>
        </a:xfrm>
        <a:prstGeom prst="circularArrow">
          <a:avLst>
            <a:gd name="adj1" fmla="val 3990"/>
            <a:gd name="adj2" fmla="val 250306"/>
            <a:gd name="adj3" fmla="val 13166626"/>
            <a:gd name="adj4" fmla="val 11576592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6B425-1F74-48D1-B53F-82BB05DBCF2C}">
      <dsp:nvSpPr>
        <dsp:cNvPr id="0" name=""/>
        <dsp:cNvSpPr/>
      </dsp:nvSpPr>
      <dsp:spPr>
        <a:xfrm>
          <a:off x="3715625" y="14794"/>
          <a:ext cx="1072102" cy="1072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baseline="0"/>
            <a:t>How	: bagaimana itu terjadi</a:t>
          </a:r>
          <a:endParaRPr lang="en-US" sz="1800" kern="1200"/>
        </a:p>
      </dsp:txBody>
      <dsp:txXfrm>
        <a:off x="3715625" y="14794"/>
        <a:ext cx="1072102" cy="1072102"/>
      </dsp:txXfrm>
    </dsp:sp>
    <dsp:sp modelId="{F7E367C6-C349-46B1-941B-FC1A1EA456AF}">
      <dsp:nvSpPr>
        <dsp:cNvPr id="0" name=""/>
        <dsp:cNvSpPr/>
      </dsp:nvSpPr>
      <dsp:spPr>
        <a:xfrm>
          <a:off x="2828571" y="3729"/>
          <a:ext cx="5239456" cy="5239456"/>
        </a:xfrm>
        <a:prstGeom prst="circularArrow">
          <a:avLst>
            <a:gd name="adj1" fmla="val 3990"/>
            <a:gd name="adj2" fmla="val 250306"/>
            <a:gd name="adj3" fmla="val 16911045"/>
            <a:gd name="adj4" fmla="val 15238649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9T13:20:37.56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1152.38232"/>
      <inkml:brushProperty name="anchorY" value="859.16785"/>
      <inkml:brushProperty name="scaleFactor" value="0.5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9T13:20:40.404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305.71564"/>
      <inkml:brushProperty name="anchorY" value="12.50112"/>
      <inkml:brushProperty name="scaleFactor" value="0.5"/>
    </inkml:brush>
  </inkml:definitions>
  <inkml:trace contextRef="#ctx0" brushRef="#br0">0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9T13:13:35.567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3357 395 24575,'0'0'0,"-5"0"0,-8 0 0,-11 0 0,-12-6 0,-9 0 0,-2-6 0,1 0 0,-3 3 0,4-5 0,-2 3 0,-4-4 0,4 2 0,-3 2 0,-2 4 0,4-3 0,-3 1 0,5-4 0,3 2 0,-1 1 0,2-3 0,-2 2 0,1-3 0,-8 2 0,1-4 0,-9 2 0,-1 3 0,-4-2 0,7 2 0,0-3 0,6 2 0,7 2 0,-2 3 0,11-4 0,-3 3 0,-3-5 0,-6 1 0,-4 3 0,-5 2 0,-8 3 0,4 2 0,5 1 0,1 0 0,6 2 0,5-1 0,-1 1 0,4-1 0,2 0 0,-3 1 0,1-1 0,3 0 0,1 0 0,-3 0 0,0 0 0,-10 0 0,1 0 0,-4 5 0,-3 1 0,-2 7 0,5-2 0,4-1 0,6 3 0,4-1 0,5 3 0,2-3 0,1-2 0,-6 4 0,7 2 0,-1-1 0,-4-3 0,5 3 0,1-3 0,6 3 0,-6 4 0,-1 3 0,5 4 0,6 2 0,5 1 0,-1-4 0,-2-7 0,3 1 0,2 0 0,3 3 0,-3 9 0,3 2 0,1 2 0,2-1 0,2 0 0,1-1 0,2-1 0,-1 0 0,2-2 0,5-5 0,0-2 0,1 2 0,-2-1 0,5 3 0,-2 0 0,0 2 0,3-5 0,5 0 0,5 6 0,3-4 0,4 1 0,-5 0 0,2 0 0,0 2 0,1-6 0,1-5 0,2-1 0,0 2 0,1-3 0,7 2 0,-1 2 0,7 4 0,5-4 0,4 1 0,4 3 0,-3 1 0,1-4 0,-5 1 0,1 1 0,-4-4 0,1-4 0,3-5 0,3 2 0,9-3 0,-4-2 0,1 4 0,1 4 0,-1-2 0,-5-1 0,-1-3 0,7-4 0,2 5 0,1-2 0,0-2 0,0-1 0,-1-2 0,0-1 0,-7-1 0,-6-1 0,-1 0 0,1 0 0,3-1 0,8 1 0,-3 0 0,-4 0 0,-1 0 0,1-1 0,2 1 0,1 0 0,2 0 0,1 0 0,-5 1 0,6-1 0,-5 0 0,0 0 0,-11-7 0,1 1 0,0 0 0,4-6 0,4 2 0,2 2 0,3 1 0,-4 3 0,-6-5 0,-5 2 0,-6 1 0,-3 1 0,-3 2 0,-1-5 0,0-5 0,-7-6 0,-6-4 0,0 2 0,1 3 0,-3 0 0,-3-2 0,2-2 0,-3-4 0,4-1 0,3 4 0,-2 0 0,-3-2 0,-4 0 0,-3-2 0,-3-2 0,-1 0 0,-2-1 0,-1 0 0,1-1 0,-7 1 0,-6 5 0,0 1 0,-4 0 0,-4 4 0,2 0 0,5-1 0,3-3 0,-1 4 0,2-2 0,-4-1 0,-3-2 0,-5 5 0,-3-2 0,3-2 0,4-1 0,6-1 0,-1-3 0,-3 0 0,-4 5 0,-3 0 0,-4 0 0,-1 4 0,4 0 0,0-2 0,-1-2 0,-1 3 0,5 0 0,-1 4 0,-1-2 0,-2 5 0,5-3 0,-2 3 0,5 10 0,16 4 0,0 0 0,1 0 0,-1 0 0,0 0 0,0 1 0,1-1 0,-1 0 0,0 0 0,0 0 0,1 1 0,-1-1 0,0 0 0,1 1 0,-1-1 0,1 1 0,-2 0 0,-6 13 0,3 8 0,3 5 0,1-3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3D8E8-62E2-4FBE-84BC-5F63969A23FE}" type="datetimeFigureOut">
              <a:rPr lang="en-ID" smtClean="0"/>
              <a:t>29/07/2024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8B9A6-0AEE-454E-977D-A3DCE8C3F4D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59187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653858-5576-4C35-A706-8E3E285006EC}" type="slidenum">
              <a:rPr lang="en-GB"/>
              <a:pPr/>
              <a:t>3</a:t>
            </a:fld>
            <a:endParaRPr lang="en-GB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F21B75-71A9-431E-9B7D-F835DAE03812}" type="slidenum">
              <a:rPr lang="en-GB"/>
              <a:pPr/>
              <a:t>13</a:t>
            </a:fld>
            <a:endParaRPr lang="en-GB"/>
          </a:p>
        </p:txBody>
      </p:sp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95c208e1e6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95c208e1e6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831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95c208e1e6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95c208e1e6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8B9A6-0AEE-454E-977D-A3DCE8C3F4D0}" type="slidenum">
              <a:rPr lang="en-ID" smtClean="0"/>
              <a:t>26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771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7414FC-0FD4-4805-9F98-EB830242ABEC}" type="slidenum">
              <a:rPr lang="en-GB"/>
              <a:pPr/>
              <a:t>4</a:t>
            </a:fld>
            <a:endParaRPr lang="en-GB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F78A0F-4373-419C-A761-BF4BBEFCEA22}" type="slidenum">
              <a:rPr lang="en-GB"/>
              <a:pPr/>
              <a:t>5</a:t>
            </a:fld>
            <a:endParaRPr lang="en-GB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B4BA41-62BE-4B95-BA46-9EAF39C8289F}" type="slidenum">
              <a:rPr lang="en-GB"/>
              <a:pPr/>
              <a:t>6</a:t>
            </a:fld>
            <a:endParaRPr lang="en-GB"/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F7855F-B278-40AF-98EC-95FAC8EBED5D}" type="slidenum">
              <a:rPr lang="en-GB"/>
              <a:pPr/>
              <a:t>7</a:t>
            </a:fld>
            <a:endParaRPr lang="en-GB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DF3DB4-1942-4156-B670-D59CC1C328CD}" type="slidenum">
              <a:rPr lang="en-GB"/>
              <a:pPr/>
              <a:t>8</a:t>
            </a:fld>
            <a:endParaRPr lang="en-GB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C83759-781A-4FCA-BD00-26EACBC058E0}" type="slidenum">
              <a:rPr lang="en-GB"/>
              <a:pPr/>
              <a:t>9</a:t>
            </a:fld>
            <a:endParaRPr lang="en-GB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7650B7-B746-4416-AEC0-100E8DCDA024}" type="slidenum">
              <a:rPr lang="en-GB"/>
              <a:pPr/>
              <a:t>10</a:t>
            </a:fld>
            <a:endParaRPr lang="en-GB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EE5D9F-B0A6-401B-92CE-FC61E6FD535C}" type="slidenum">
              <a:rPr lang="en-GB"/>
              <a:pPr/>
              <a:t>12</a:t>
            </a:fld>
            <a:endParaRPr lang="en-GB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3E88F-7864-62D5-760E-91C5091DD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EE4D6-2366-7E1F-61F3-3A197221A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8CC7D-5BA3-E7F1-35DF-63EBB5F17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C797-1A45-4787-A345-F072B699270A}" type="datetimeFigureOut">
              <a:rPr lang="en-ID" smtClean="0"/>
              <a:t>29/07/2024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89D8F-B3B7-72E6-B206-0444F908E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6121B-5517-117E-63F5-BE117AB73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265-6DCE-4FE6-9BFD-75E5D320C59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8057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4EE03-9415-B717-167C-3ED9BF1BB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A8B306-BCF4-DCAD-8477-790FD40AD6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2BD44-4C20-39F3-F474-1339BDB46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636F2-5117-7A82-EF7C-2945A9EBA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C797-1A45-4787-A345-F072B699270A}" type="datetimeFigureOut">
              <a:rPr lang="en-ID" smtClean="0"/>
              <a:t>29/07/2024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363FD-6AAD-36E3-F62D-B813150FC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57649-BF73-D258-2D53-6E85A7275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265-6DCE-4FE6-9BFD-75E5D320C59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2457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3D7FD-608E-CB32-10DF-1140BE205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E15C30-3A05-66F9-1605-ABF9A4854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B6117-E38A-B132-12CF-F517ED3B1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C797-1A45-4787-A345-F072B699270A}" type="datetimeFigureOut">
              <a:rPr lang="en-ID" smtClean="0"/>
              <a:t>29/07/2024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8A620-5B11-417B-94E3-803C3CD1F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05525-792B-2C3E-5EBC-918157E2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265-6DCE-4FE6-9BFD-75E5D320C59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45051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4A17C-2E86-75EE-8DFE-8B8B8159D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754581-40F3-D3C2-C1A7-04C726EAB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FA64D-E3C1-BC0D-7E30-299585214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C797-1A45-4787-A345-F072B699270A}" type="datetimeFigureOut">
              <a:rPr lang="en-ID" smtClean="0"/>
              <a:t>29/07/2024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8C152-E23E-E4EF-B91B-38BDF2EDD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54FBF-24B2-0D65-3EDA-F69C912D0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265-6DCE-4FE6-9BFD-75E5D320C59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7342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1" name="Google Shape;51;p5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52" name="Google Shape;52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30" lvl="0" indent="-414887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261" lvl="1" indent="-39795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891" lvl="2" indent="-39795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522" lvl="3" indent="-39795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8152" lvl="4" indent="-39795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783" lvl="5" indent="-39795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413" lvl="6" indent="-39795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7044" lvl="7" indent="-39795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674" lvl="8" indent="-39795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9113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4716F-34F6-A9F5-C513-80ACBAF4F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12FDD-DD0B-4AEC-BFC0-849D10770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FEB97-1BD8-2E81-F0C1-12F353F6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C797-1A45-4787-A345-F072B699270A}" type="datetimeFigureOut">
              <a:rPr lang="en-ID" smtClean="0"/>
              <a:t>29/07/2024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88C67-C96D-245D-1B5E-01A822A03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3D51C-3D2B-D8DA-83EB-C111A2992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265-6DCE-4FE6-9BFD-75E5D320C59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267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A1CEA-07C2-6BC0-B697-E7B81B13F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11910-4838-453A-F8E1-F9EB4E1CA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54D7C-46F6-86DF-69A9-58E4DB3F6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C797-1A45-4787-A345-F072B699270A}" type="datetimeFigureOut">
              <a:rPr lang="en-ID" smtClean="0"/>
              <a:t>29/07/2024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46343-2E03-010A-0788-0B389B8CD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18D90-790E-DA69-8195-CAA2C91B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265-6DCE-4FE6-9BFD-75E5D320C59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4770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1C96-D858-5D1F-5632-F42A67942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E807F-EC5E-4822-7DBC-5A7CEBFC9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14765-EA0F-37C4-32CA-9D34BBB41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9A0AD-E965-1771-D913-993502A4E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C797-1A45-4787-A345-F072B699270A}" type="datetimeFigureOut">
              <a:rPr lang="en-ID" smtClean="0"/>
              <a:t>29/07/2024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08DF4-3ABC-CE58-4659-25CA30112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A7AD7-FE31-43B7-B561-8CFD7EF0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265-6DCE-4FE6-9BFD-75E5D320C59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7140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94F91-E395-38CB-E086-207B088E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0103E-E3A6-3618-DB78-FB651CBA7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20922-A35D-9C27-B5E8-CC25C93F5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C3382E-E659-A572-5A1B-419066DF5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FEA5F3-758A-90E6-4E39-85D905F94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3D3102-F10A-5C88-C625-96E5950D5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C797-1A45-4787-A345-F072B699270A}" type="datetimeFigureOut">
              <a:rPr lang="en-ID" smtClean="0"/>
              <a:t>29/07/2024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C1A977-D7A8-8DE8-5F2A-A3CD9A070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692DCC-A644-FBFE-7C62-CF04DB72E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265-6DCE-4FE6-9BFD-75E5D320C59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358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62F4A-3921-3F6B-1F79-3D086BAEA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BD33D5-8414-4072-2EB5-7CF9D5118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C797-1A45-4787-A345-F072B699270A}" type="datetimeFigureOut">
              <a:rPr lang="en-ID" smtClean="0"/>
              <a:t>29/07/2024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3F844-14A7-D03A-48D8-FD6C7386A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35A2B-C265-0795-0726-8E5AB46FE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265-6DCE-4FE6-9BFD-75E5D320C59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1238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2C88E4-F42F-3CBC-46FC-6F4EAD995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C797-1A45-4787-A345-F072B699270A}" type="datetimeFigureOut">
              <a:rPr lang="en-ID" smtClean="0"/>
              <a:t>29/07/2024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86EA59-6C5E-6AAA-4A52-804E5A73B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57BB3-FA95-833E-3092-A516D22B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265-6DCE-4FE6-9BFD-75E5D320C59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407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2C88E4-F42F-3CBC-46FC-6F4EAD995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C797-1A45-4787-A345-F072B699270A}" type="datetimeFigureOut">
              <a:rPr lang="en-ID" smtClean="0"/>
              <a:t>29/07/2024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86EA59-6C5E-6AAA-4A52-804E5A73B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57BB3-FA95-833E-3092-A516D22B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265-6DCE-4FE6-9BFD-75E5D320C59B}" type="slidenum">
              <a:rPr lang="en-ID" smtClean="0"/>
              <a:t>‹#›</a:t>
            </a:fld>
            <a:endParaRPr lang="en-ID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3F8118C-02FC-A79A-4181-6FC38A528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743" t="22266" r="15739" b="2306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7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E8DB4-3FA1-6025-2654-10B8F6A87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3D20A-8EC5-D5CD-0BDD-DC48FE392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871CA-739C-3FD4-C04D-DE6663261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3C4660-6B7B-A5CC-139D-0BFA5AB72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C797-1A45-4787-A345-F072B699270A}" type="datetimeFigureOut">
              <a:rPr lang="en-ID" smtClean="0"/>
              <a:t>29/07/2024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05628-80B7-546D-A4C2-12C8E2AC2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0BAC5-C4EE-D4B0-4DBA-0EC932539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265-6DCE-4FE6-9BFD-75E5D320C59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3286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D5EB3D-C636-8D58-D1F4-3DC652F0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8CA84-B390-5F7B-486C-8AAEBCFBE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7BF32-0361-75D3-6ECF-DA928703B1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CC797-1A45-4787-A345-F072B699270A}" type="datetimeFigureOut">
              <a:rPr lang="en-ID" smtClean="0"/>
              <a:t>29/07/2024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1846E-0C90-F124-D294-EA92AB726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B52C-B31D-A761-7B46-BDFCF4EEA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265-6DCE-4FE6-9BFD-75E5D320C59B}" type="slidenum">
              <a:rPr lang="en-ID" smtClean="0"/>
              <a:t>‹#›</a:t>
            </a:fld>
            <a:endParaRPr lang="en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70D52A-82BB-7D76-316E-BB91E98A944F}"/>
              </a:ext>
            </a:extLst>
          </p:cNvPr>
          <p:cNvGrpSpPr/>
          <p:nvPr userDrawn="1"/>
        </p:nvGrpSpPr>
        <p:grpSpPr>
          <a:xfrm>
            <a:off x="-1" y="6521450"/>
            <a:ext cx="12192001" cy="336550"/>
            <a:chOff x="-1" y="6521450"/>
            <a:chExt cx="12192001" cy="33655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7B722739-D8A3-1FBE-FBE6-D9CAE8EB0F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14743" t="74471" r="15739" b="23068"/>
            <a:stretch/>
          </p:blipFill>
          <p:spPr>
            <a:xfrm>
              <a:off x="-1" y="6549357"/>
              <a:ext cx="12192001" cy="308643"/>
            </a:xfrm>
            <a:prstGeom prst="rect">
              <a:avLst/>
            </a:prstGeom>
          </p:spPr>
        </p:pic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36AB0F-70D1-7E08-080A-A14D2C5DAA9E}"/>
                </a:ext>
              </a:extLst>
            </p:cNvPr>
            <p:cNvSpPr/>
            <p:nvPr/>
          </p:nvSpPr>
          <p:spPr>
            <a:xfrm>
              <a:off x="0" y="6521450"/>
              <a:ext cx="2165350" cy="336105"/>
            </a:xfrm>
            <a:custGeom>
              <a:avLst/>
              <a:gdLst>
                <a:gd name="connsiteX0" fmla="*/ 2165350 w 2165350"/>
                <a:gd name="connsiteY0" fmla="*/ 336106 h 336105"/>
                <a:gd name="connsiteX1" fmla="*/ 2001711 w 2165350"/>
                <a:gd name="connsiteY1" fmla="*/ 200914 h 336105"/>
                <a:gd name="connsiteX2" fmla="*/ 1844612 w 2165350"/>
                <a:gd name="connsiteY2" fmla="*/ 0 h 336105"/>
                <a:gd name="connsiteX3" fmla="*/ 0 w 2165350"/>
                <a:gd name="connsiteY3" fmla="*/ 0 h 336105"/>
                <a:gd name="connsiteX4" fmla="*/ 0 w 2165350"/>
                <a:gd name="connsiteY4" fmla="*/ 336106 h 336105"/>
                <a:gd name="connsiteX5" fmla="*/ 2165350 w 2165350"/>
                <a:gd name="connsiteY5" fmla="*/ 336106 h 336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5350" h="336105">
                  <a:moveTo>
                    <a:pt x="2165350" y="336106"/>
                  </a:moveTo>
                  <a:cubicBezTo>
                    <a:pt x="2165350" y="336106"/>
                    <a:pt x="2126996" y="250825"/>
                    <a:pt x="2001711" y="200914"/>
                  </a:cubicBezTo>
                  <a:cubicBezTo>
                    <a:pt x="1936369" y="174879"/>
                    <a:pt x="1844612" y="114999"/>
                    <a:pt x="1844612" y="0"/>
                  </a:cubicBezTo>
                  <a:lnTo>
                    <a:pt x="0" y="0"/>
                  </a:lnTo>
                  <a:lnTo>
                    <a:pt x="0" y="336106"/>
                  </a:lnTo>
                  <a:lnTo>
                    <a:pt x="2165350" y="336106"/>
                  </a:lnTo>
                  <a:close/>
                </a:path>
              </a:pathLst>
            </a:custGeom>
            <a:solidFill>
              <a:srgbClr val="FFF2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10" name="Graphic 16">
              <a:extLst>
                <a:ext uri="{FF2B5EF4-FFF2-40B4-BE49-F238E27FC236}">
                  <a16:creationId xmlns:a16="http://schemas.microsoft.com/office/drawing/2014/main" id="{F817B667-F755-B76F-F424-2AE6DC050B38}"/>
                </a:ext>
              </a:extLst>
            </p:cNvPr>
            <p:cNvGrpSpPr/>
            <p:nvPr/>
          </p:nvGrpSpPr>
          <p:grpSpPr>
            <a:xfrm>
              <a:off x="338061" y="6615471"/>
              <a:ext cx="182889" cy="176615"/>
              <a:chOff x="338061" y="6615471"/>
              <a:chExt cx="182889" cy="176615"/>
            </a:xfrm>
            <a:solidFill>
              <a:srgbClr val="01854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DB1EE73-81D5-9BDB-2DB1-18363531D6CB}"/>
                  </a:ext>
                </a:extLst>
              </p:cNvPr>
              <p:cNvSpPr/>
              <p:nvPr/>
            </p:nvSpPr>
            <p:spPr>
              <a:xfrm>
                <a:off x="338061" y="6615471"/>
                <a:ext cx="176542" cy="176615"/>
              </a:xfrm>
              <a:custGeom>
                <a:avLst/>
                <a:gdLst>
                  <a:gd name="connsiteX0" fmla="*/ 176543 w 176542"/>
                  <a:gd name="connsiteY0" fmla="*/ 82826 h 176615"/>
                  <a:gd name="connsiteX1" fmla="*/ 176543 w 176542"/>
                  <a:gd name="connsiteY1" fmla="*/ 93494 h 176615"/>
                  <a:gd name="connsiteX2" fmla="*/ 175146 w 176542"/>
                  <a:gd name="connsiteY2" fmla="*/ 104543 h 176615"/>
                  <a:gd name="connsiteX3" fmla="*/ 163144 w 176542"/>
                  <a:gd name="connsiteY3" fmla="*/ 100606 h 176615"/>
                  <a:gd name="connsiteX4" fmla="*/ 161239 w 176542"/>
                  <a:gd name="connsiteY4" fmla="*/ 97367 h 176615"/>
                  <a:gd name="connsiteX5" fmla="*/ 161366 w 176542"/>
                  <a:gd name="connsiteY5" fmla="*/ 95526 h 176615"/>
                  <a:gd name="connsiteX6" fmla="*/ 150762 w 176542"/>
                  <a:gd name="connsiteY6" fmla="*/ 95526 h 176615"/>
                  <a:gd name="connsiteX7" fmla="*/ 145745 w 176542"/>
                  <a:gd name="connsiteY7" fmla="*/ 94700 h 176615"/>
                  <a:gd name="connsiteX8" fmla="*/ 103518 w 176542"/>
                  <a:gd name="connsiteY8" fmla="*/ 80667 h 176615"/>
                  <a:gd name="connsiteX9" fmla="*/ 118758 w 176542"/>
                  <a:gd name="connsiteY9" fmla="*/ 80667 h 176615"/>
                  <a:gd name="connsiteX10" fmla="*/ 116218 w 176542"/>
                  <a:gd name="connsiteY10" fmla="*/ 58823 h 176615"/>
                  <a:gd name="connsiteX11" fmla="*/ 95771 w 176542"/>
                  <a:gd name="connsiteY11" fmla="*/ 60791 h 176615"/>
                  <a:gd name="connsiteX12" fmla="*/ 95771 w 176542"/>
                  <a:gd name="connsiteY12" fmla="*/ 80857 h 176615"/>
                  <a:gd name="connsiteX13" fmla="*/ 99517 w 176542"/>
                  <a:gd name="connsiteY13" fmla="*/ 80857 h 176615"/>
                  <a:gd name="connsiteX14" fmla="*/ 81102 w 176542"/>
                  <a:gd name="connsiteY14" fmla="*/ 97812 h 176615"/>
                  <a:gd name="connsiteX15" fmla="*/ 80912 w 176542"/>
                  <a:gd name="connsiteY15" fmla="*/ 95653 h 176615"/>
                  <a:gd name="connsiteX16" fmla="*/ 57861 w 176542"/>
                  <a:gd name="connsiteY16" fmla="*/ 95653 h 176615"/>
                  <a:gd name="connsiteX17" fmla="*/ 60401 w 176542"/>
                  <a:gd name="connsiteY17" fmla="*/ 118068 h 176615"/>
                  <a:gd name="connsiteX18" fmla="*/ 62497 w 176542"/>
                  <a:gd name="connsiteY18" fmla="*/ 117814 h 176615"/>
                  <a:gd name="connsiteX19" fmla="*/ 76721 w 176542"/>
                  <a:gd name="connsiteY19" fmla="*/ 116354 h 176615"/>
                  <a:gd name="connsiteX20" fmla="*/ 81039 w 176542"/>
                  <a:gd name="connsiteY20" fmla="*/ 111845 h 176615"/>
                  <a:gd name="connsiteX21" fmla="*/ 81039 w 176542"/>
                  <a:gd name="connsiteY21" fmla="*/ 105178 h 176615"/>
                  <a:gd name="connsiteX22" fmla="*/ 82309 w 176542"/>
                  <a:gd name="connsiteY22" fmla="*/ 108480 h 176615"/>
                  <a:gd name="connsiteX23" fmla="*/ 93739 w 176542"/>
                  <a:gd name="connsiteY23" fmla="*/ 142579 h 176615"/>
                  <a:gd name="connsiteX24" fmla="*/ 95707 w 176542"/>
                  <a:gd name="connsiteY24" fmla="*/ 154835 h 176615"/>
                  <a:gd name="connsiteX25" fmla="*/ 95707 w 176542"/>
                  <a:gd name="connsiteY25" fmla="*/ 159343 h 176615"/>
                  <a:gd name="connsiteX26" fmla="*/ 98565 w 176542"/>
                  <a:gd name="connsiteY26" fmla="*/ 157248 h 176615"/>
                  <a:gd name="connsiteX27" fmla="*/ 104470 w 176542"/>
                  <a:gd name="connsiteY27" fmla="*/ 175091 h 176615"/>
                  <a:gd name="connsiteX28" fmla="*/ 103708 w 176542"/>
                  <a:gd name="connsiteY28" fmla="*/ 175282 h 176615"/>
                  <a:gd name="connsiteX29" fmla="*/ 93485 w 176542"/>
                  <a:gd name="connsiteY29" fmla="*/ 176615 h 176615"/>
                  <a:gd name="connsiteX30" fmla="*/ 82817 w 176542"/>
                  <a:gd name="connsiteY30" fmla="*/ 176615 h 176615"/>
                  <a:gd name="connsiteX31" fmla="*/ 81166 w 176542"/>
                  <a:gd name="connsiteY31" fmla="*/ 176298 h 176615"/>
                  <a:gd name="connsiteX32" fmla="*/ 71768 w 176542"/>
                  <a:gd name="connsiteY32" fmla="*/ 175028 h 176615"/>
                  <a:gd name="connsiteX33" fmla="*/ 18047 w 176542"/>
                  <a:gd name="connsiteY33" fmla="*/ 141563 h 176615"/>
                  <a:gd name="connsiteX34" fmla="*/ 1664 w 176542"/>
                  <a:gd name="connsiteY34" fmla="*/ 71777 h 176615"/>
                  <a:gd name="connsiteX35" fmla="*/ 38811 w 176542"/>
                  <a:gd name="connsiteY35" fmla="*/ 15325 h 176615"/>
                  <a:gd name="connsiteX36" fmla="*/ 102756 w 176542"/>
                  <a:gd name="connsiteY36" fmla="*/ 1228 h 176615"/>
                  <a:gd name="connsiteX37" fmla="*/ 146380 w 176542"/>
                  <a:gd name="connsiteY37" fmla="*/ 21929 h 176615"/>
                  <a:gd name="connsiteX38" fmla="*/ 175209 w 176542"/>
                  <a:gd name="connsiteY38" fmla="*/ 73110 h 176615"/>
                  <a:gd name="connsiteX39" fmla="*/ 176543 w 176542"/>
                  <a:gd name="connsiteY39" fmla="*/ 82826 h 176615"/>
                  <a:gd name="connsiteX40" fmla="*/ 26302 w 176542"/>
                  <a:gd name="connsiteY40" fmla="*/ 127847 h 176615"/>
                  <a:gd name="connsiteX41" fmla="*/ 45796 w 176542"/>
                  <a:gd name="connsiteY41" fmla="*/ 120926 h 176615"/>
                  <a:gd name="connsiteX42" fmla="*/ 43002 w 176542"/>
                  <a:gd name="connsiteY42" fmla="*/ 95716 h 176615"/>
                  <a:gd name="connsiteX43" fmla="*/ 15062 w 176542"/>
                  <a:gd name="connsiteY43" fmla="*/ 95716 h 176615"/>
                  <a:gd name="connsiteX44" fmla="*/ 26238 w 176542"/>
                  <a:gd name="connsiteY44" fmla="*/ 127847 h 176615"/>
                  <a:gd name="connsiteX45" fmla="*/ 45796 w 176542"/>
                  <a:gd name="connsiteY45" fmla="*/ 55775 h 176615"/>
                  <a:gd name="connsiteX46" fmla="*/ 26238 w 176542"/>
                  <a:gd name="connsiteY46" fmla="*/ 48790 h 176615"/>
                  <a:gd name="connsiteX47" fmla="*/ 15062 w 176542"/>
                  <a:gd name="connsiteY47" fmla="*/ 80667 h 176615"/>
                  <a:gd name="connsiteX48" fmla="*/ 43002 w 176542"/>
                  <a:gd name="connsiteY48" fmla="*/ 80667 h 176615"/>
                  <a:gd name="connsiteX49" fmla="*/ 45796 w 176542"/>
                  <a:gd name="connsiteY49" fmla="*/ 55711 h 176615"/>
                  <a:gd name="connsiteX50" fmla="*/ 150190 w 176542"/>
                  <a:gd name="connsiteY50" fmla="*/ 48853 h 176615"/>
                  <a:gd name="connsiteX51" fmla="*/ 130696 w 176542"/>
                  <a:gd name="connsiteY51" fmla="*/ 55838 h 176615"/>
                  <a:gd name="connsiteX52" fmla="*/ 133490 w 176542"/>
                  <a:gd name="connsiteY52" fmla="*/ 80730 h 176615"/>
                  <a:gd name="connsiteX53" fmla="*/ 161430 w 176542"/>
                  <a:gd name="connsiteY53" fmla="*/ 80730 h 176615"/>
                  <a:gd name="connsiteX54" fmla="*/ 150254 w 176542"/>
                  <a:gd name="connsiteY54" fmla="*/ 48917 h 176615"/>
                  <a:gd name="connsiteX55" fmla="*/ 57734 w 176542"/>
                  <a:gd name="connsiteY55" fmla="*/ 80730 h 176615"/>
                  <a:gd name="connsiteX56" fmla="*/ 80721 w 176542"/>
                  <a:gd name="connsiteY56" fmla="*/ 80730 h 176615"/>
                  <a:gd name="connsiteX57" fmla="*/ 80721 w 176542"/>
                  <a:gd name="connsiteY57" fmla="*/ 60791 h 176615"/>
                  <a:gd name="connsiteX58" fmla="*/ 60211 w 176542"/>
                  <a:gd name="connsiteY58" fmla="*/ 58823 h 176615"/>
                  <a:gd name="connsiteX59" fmla="*/ 57671 w 176542"/>
                  <a:gd name="connsiteY59" fmla="*/ 80730 h 176615"/>
                  <a:gd name="connsiteX60" fmla="*/ 80785 w 176542"/>
                  <a:gd name="connsiteY60" fmla="*/ 17294 h 176615"/>
                  <a:gd name="connsiteX61" fmla="*/ 64148 w 176542"/>
                  <a:gd name="connsiteY61" fmla="*/ 44472 h 176615"/>
                  <a:gd name="connsiteX62" fmla="*/ 80785 w 176542"/>
                  <a:gd name="connsiteY62" fmla="*/ 45996 h 176615"/>
                  <a:gd name="connsiteX63" fmla="*/ 80785 w 176542"/>
                  <a:gd name="connsiteY63" fmla="*/ 17294 h 176615"/>
                  <a:gd name="connsiteX64" fmla="*/ 112027 w 176542"/>
                  <a:gd name="connsiteY64" fmla="*/ 44535 h 176615"/>
                  <a:gd name="connsiteX65" fmla="*/ 95707 w 176542"/>
                  <a:gd name="connsiteY65" fmla="*/ 17865 h 176615"/>
                  <a:gd name="connsiteX66" fmla="*/ 95707 w 176542"/>
                  <a:gd name="connsiteY66" fmla="*/ 46059 h 176615"/>
                  <a:gd name="connsiteX67" fmla="*/ 112027 w 176542"/>
                  <a:gd name="connsiteY67" fmla="*/ 44535 h 176615"/>
                  <a:gd name="connsiteX68" fmla="*/ 64465 w 176542"/>
                  <a:gd name="connsiteY68" fmla="*/ 132229 h 176615"/>
                  <a:gd name="connsiteX69" fmla="*/ 80785 w 176542"/>
                  <a:gd name="connsiteY69" fmla="*/ 158899 h 176615"/>
                  <a:gd name="connsiteX70" fmla="*/ 80785 w 176542"/>
                  <a:gd name="connsiteY70" fmla="*/ 130705 h 176615"/>
                  <a:gd name="connsiteX71" fmla="*/ 64465 w 176542"/>
                  <a:gd name="connsiteY71" fmla="*/ 132229 h 176615"/>
                  <a:gd name="connsiteX72" fmla="*/ 118758 w 176542"/>
                  <a:gd name="connsiteY72" fmla="*/ 21548 h 176615"/>
                  <a:gd name="connsiteX73" fmla="*/ 127203 w 176542"/>
                  <a:gd name="connsiteY73" fmla="*/ 41424 h 176615"/>
                  <a:gd name="connsiteX74" fmla="*/ 140665 w 176542"/>
                  <a:gd name="connsiteY74" fmla="*/ 36915 h 176615"/>
                  <a:gd name="connsiteX75" fmla="*/ 118758 w 176542"/>
                  <a:gd name="connsiteY75" fmla="*/ 21548 h 176615"/>
                  <a:gd name="connsiteX76" fmla="*/ 49225 w 176542"/>
                  <a:gd name="connsiteY76" fmla="*/ 41424 h 176615"/>
                  <a:gd name="connsiteX77" fmla="*/ 57734 w 176542"/>
                  <a:gd name="connsiteY77" fmla="*/ 21548 h 176615"/>
                  <a:gd name="connsiteX78" fmla="*/ 35827 w 176542"/>
                  <a:gd name="connsiteY78" fmla="*/ 36915 h 176615"/>
                  <a:gd name="connsiteX79" fmla="*/ 49289 w 176542"/>
                  <a:gd name="connsiteY79" fmla="*/ 41424 h 176615"/>
                  <a:gd name="connsiteX80" fmla="*/ 35763 w 176542"/>
                  <a:gd name="connsiteY80" fmla="*/ 139912 h 176615"/>
                  <a:gd name="connsiteX81" fmla="*/ 57671 w 176542"/>
                  <a:gd name="connsiteY81" fmla="*/ 155279 h 176615"/>
                  <a:gd name="connsiteX82" fmla="*/ 49225 w 176542"/>
                  <a:gd name="connsiteY82" fmla="*/ 135467 h 176615"/>
                  <a:gd name="connsiteX83" fmla="*/ 35763 w 176542"/>
                  <a:gd name="connsiteY83" fmla="*/ 139912 h 176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176542" h="176615">
                    <a:moveTo>
                      <a:pt x="176543" y="82826"/>
                    </a:moveTo>
                    <a:lnTo>
                      <a:pt x="176543" y="93494"/>
                    </a:lnTo>
                    <a:cubicBezTo>
                      <a:pt x="176098" y="97113"/>
                      <a:pt x="175590" y="100733"/>
                      <a:pt x="175146" y="104543"/>
                    </a:cubicBezTo>
                    <a:cubicBezTo>
                      <a:pt x="171018" y="103146"/>
                      <a:pt x="167145" y="101812"/>
                      <a:pt x="163144" y="100606"/>
                    </a:cubicBezTo>
                    <a:cubicBezTo>
                      <a:pt x="161303" y="100098"/>
                      <a:pt x="160541" y="99272"/>
                      <a:pt x="161239" y="97367"/>
                    </a:cubicBezTo>
                    <a:cubicBezTo>
                      <a:pt x="161430" y="96859"/>
                      <a:pt x="161303" y="96288"/>
                      <a:pt x="161366" y="95526"/>
                    </a:cubicBezTo>
                    <a:cubicBezTo>
                      <a:pt x="157747" y="95526"/>
                      <a:pt x="154254" y="95589"/>
                      <a:pt x="150762" y="95526"/>
                    </a:cubicBezTo>
                    <a:cubicBezTo>
                      <a:pt x="149047" y="95526"/>
                      <a:pt x="147333" y="95208"/>
                      <a:pt x="145745" y="94700"/>
                    </a:cubicBezTo>
                    <a:cubicBezTo>
                      <a:pt x="131521" y="90001"/>
                      <a:pt x="117297" y="85302"/>
                      <a:pt x="103518" y="80667"/>
                    </a:cubicBezTo>
                    <a:lnTo>
                      <a:pt x="118758" y="80667"/>
                    </a:lnTo>
                    <a:cubicBezTo>
                      <a:pt x="117869" y="73237"/>
                      <a:pt x="117043" y="65935"/>
                      <a:pt x="116218" y="58823"/>
                    </a:cubicBezTo>
                    <a:cubicBezTo>
                      <a:pt x="109106" y="59521"/>
                      <a:pt x="102438" y="60156"/>
                      <a:pt x="95771" y="60791"/>
                    </a:cubicBezTo>
                    <a:lnTo>
                      <a:pt x="95771" y="80857"/>
                    </a:lnTo>
                    <a:lnTo>
                      <a:pt x="99517" y="80857"/>
                    </a:lnTo>
                    <a:cubicBezTo>
                      <a:pt x="89802" y="82445"/>
                      <a:pt x="83706" y="87969"/>
                      <a:pt x="81102" y="97812"/>
                    </a:cubicBezTo>
                    <a:cubicBezTo>
                      <a:pt x="80975" y="96796"/>
                      <a:pt x="80912" y="96224"/>
                      <a:pt x="80912" y="95653"/>
                    </a:cubicBezTo>
                    <a:lnTo>
                      <a:pt x="57861" y="95653"/>
                    </a:lnTo>
                    <a:cubicBezTo>
                      <a:pt x="58687" y="103146"/>
                      <a:pt x="59576" y="110512"/>
                      <a:pt x="60401" y="118068"/>
                    </a:cubicBezTo>
                    <a:cubicBezTo>
                      <a:pt x="61354" y="117941"/>
                      <a:pt x="61925" y="117878"/>
                      <a:pt x="62497" y="117814"/>
                    </a:cubicBezTo>
                    <a:cubicBezTo>
                      <a:pt x="67259" y="117306"/>
                      <a:pt x="71958" y="116671"/>
                      <a:pt x="76721" y="116354"/>
                    </a:cubicBezTo>
                    <a:cubicBezTo>
                      <a:pt x="81039" y="116036"/>
                      <a:pt x="81039" y="116163"/>
                      <a:pt x="81039" y="111845"/>
                    </a:cubicBezTo>
                    <a:cubicBezTo>
                      <a:pt x="81039" y="109623"/>
                      <a:pt x="81039" y="107400"/>
                      <a:pt x="81039" y="105178"/>
                    </a:cubicBezTo>
                    <a:cubicBezTo>
                      <a:pt x="81674" y="106257"/>
                      <a:pt x="81928" y="107400"/>
                      <a:pt x="82309" y="108480"/>
                    </a:cubicBezTo>
                    <a:cubicBezTo>
                      <a:pt x="86119" y="119846"/>
                      <a:pt x="89802" y="131276"/>
                      <a:pt x="93739" y="142579"/>
                    </a:cubicBezTo>
                    <a:cubicBezTo>
                      <a:pt x="95136" y="146580"/>
                      <a:pt x="96025" y="150580"/>
                      <a:pt x="95707" y="154835"/>
                    </a:cubicBezTo>
                    <a:cubicBezTo>
                      <a:pt x="95580" y="156232"/>
                      <a:pt x="95707" y="157629"/>
                      <a:pt x="95707" y="159343"/>
                    </a:cubicBezTo>
                    <a:cubicBezTo>
                      <a:pt x="96850" y="158518"/>
                      <a:pt x="97676" y="157883"/>
                      <a:pt x="98565" y="157248"/>
                    </a:cubicBezTo>
                    <a:cubicBezTo>
                      <a:pt x="100597" y="163280"/>
                      <a:pt x="102502" y="169186"/>
                      <a:pt x="104470" y="175091"/>
                    </a:cubicBezTo>
                    <a:cubicBezTo>
                      <a:pt x="104026" y="175218"/>
                      <a:pt x="103899" y="175218"/>
                      <a:pt x="103708" y="175282"/>
                    </a:cubicBezTo>
                    <a:cubicBezTo>
                      <a:pt x="100279" y="175726"/>
                      <a:pt x="96914" y="176171"/>
                      <a:pt x="93485" y="176615"/>
                    </a:cubicBezTo>
                    <a:lnTo>
                      <a:pt x="82817" y="176615"/>
                    </a:lnTo>
                    <a:cubicBezTo>
                      <a:pt x="82245" y="176488"/>
                      <a:pt x="81737" y="176361"/>
                      <a:pt x="81166" y="176298"/>
                    </a:cubicBezTo>
                    <a:cubicBezTo>
                      <a:pt x="78054" y="175853"/>
                      <a:pt x="74879" y="175599"/>
                      <a:pt x="71768" y="175028"/>
                    </a:cubicBezTo>
                    <a:cubicBezTo>
                      <a:pt x="49670" y="170646"/>
                      <a:pt x="31572" y="159534"/>
                      <a:pt x="18047" y="141563"/>
                    </a:cubicBezTo>
                    <a:cubicBezTo>
                      <a:pt x="2362" y="120799"/>
                      <a:pt x="-3099" y="97304"/>
                      <a:pt x="1664" y="71777"/>
                    </a:cubicBezTo>
                    <a:cubicBezTo>
                      <a:pt x="6172" y="47901"/>
                      <a:pt x="18809" y="28978"/>
                      <a:pt x="38811" y="15325"/>
                    </a:cubicBezTo>
                    <a:cubicBezTo>
                      <a:pt x="58179" y="2117"/>
                      <a:pt x="79642" y="-2455"/>
                      <a:pt x="102756" y="1228"/>
                    </a:cubicBezTo>
                    <a:cubicBezTo>
                      <a:pt x="119266" y="3832"/>
                      <a:pt x="133807" y="10817"/>
                      <a:pt x="146380" y="21929"/>
                    </a:cubicBezTo>
                    <a:cubicBezTo>
                      <a:pt x="161874" y="35645"/>
                      <a:pt x="171590" y="52663"/>
                      <a:pt x="175209" y="73110"/>
                    </a:cubicBezTo>
                    <a:cubicBezTo>
                      <a:pt x="175781" y="76349"/>
                      <a:pt x="176098" y="79587"/>
                      <a:pt x="176543" y="82826"/>
                    </a:cubicBezTo>
                    <a:close/>
                    <a:moveTo>
                      <a:pt x="26302" y="127847"/>
                    </a:moveTo>
                    <a:cubicBezTo>
                      <a:pt x="33033" y="125434"/>
                      <a:pt x="39573" y="123148"/>
                      <a:pt x="45796" y="120926"/>
                    </a:cubicBezTo>
                    <a:cubicBezTo>
                      <a:pt x="44844" y="112480"/>
                      <a:pt x="43955" y="104162"/>
                      <a:pt x="43002" y="95716"/>
                    </a:cubicBezTo>
                    <a:lnTo>
                      <a:pt x="15062" y="95716"/>
                    </a:lnTo>
                    <a:cubicBezTo>
                      <a:pt x="16332" y="107464"/>
                      <a:pt x="20079" y="118195"/>
                      <a:pt x="26238" y="127847"/>
                    </a:cubicBezTo>
                    <a:close/>
                    <a:moveTo>
                      <a:pt x="45796" y="55775"/>
                    </a:moveTo>
                    <a:cubicBezTo>
                      <a:pt x="39446" y="53552"/>
                      <a:pt x="32969" y="51203"/>
                      <a:pt x="26238" y="48790"/>
                    </a:cubicBezTo>
                    <a:cubicBezTo>
                      <a:pt x="20142" y="58442"/>
                      <a:pt x="16269" y="68983"/>
                      <a:pt x="15062" y="80667"/>
                    </a:cubicBezTo>
                    <a:lnTo>
                      <a:pt x="43002" y="80667"/>
                    </a:lnTo>
                    <a:cubicBezTo>
                      <a:pt x="43955" y="72285"/>
                      <a:pt x="44907" y="63966"/>
                      <a:pt x="45796" y="55711"/>
                    </a:cubicBezTo>
                    <a:close/>
                    <a:moveTo>
                      <a:pt x="150190" y="48853"/>
                    </a:moveTo>
                    <a:cubicBezTo>
                      <a:pt x="143459" y="51266"/>
                      <a:pt x="136919" y="53552"/>
                      <a:pt x="130696" y="55838"/>
                    </a:cubicBezTo>
                    <a:cubicBezTo>
                      <a:pt x="131648" y="64093"/>
                      <a:pt x="132537" y="72412"/>
                      <a:pt x="133490" y="80730"/>
                    </a:cubicBezTo>
                    <a:lnTo>
                      <a:pt x="161430" y="80730"/>
                    </a:lnTo>
                    <a:cubicBezTo>
                      <a:pt x="160160" y="69110"/>
                      <a:pt x="156350" y="58505"/>
                      <a:pt x="150254" y="48917"/>
                    </a:cubicBezTo>
                    <a:close/>
                    <a:moveTo>
                      <a:pt x="57734" y="80730"/>
                    </a:moveTo>
                    <a:lnTo>
                      <a:pt x="80721" y="80730"/>
                    </a:lnTo>
                    <a:lnTo>
                      <a:pt x="80721" y="60791"/>
                    </a:lnTo>
                    <a:cubicBezTo>
                      <a:pt x="73927" y="60156"/>
                      <a:pt x="67259" y="59521"/>
                      <a:pt x="60211" y="58823"/>
                    </a:cubicBezTo>
                    <a:cubicBezTo>
                      <a:pt x="59385" y="66062"/>
                      <a:pt x="58560" y="73301"/>
                      <a:pt x="57671" y="80730"/>
                    </a:cubicBezTo>
                    <a:close/>
                    <a:moveTo>
                      <a:pt x="80785" y="17294"/>
                    </a:moveTo>
                    <a:cubicBezTo>
                      <a:pt x="71831" y="24469"/>
                      <a:pt x="67767" y="34121"/>
                      <a:pt x="64148" y="44472"/>
                    </a:cubicBezTo>
                    <a:cubicBezTo>
                      <a:pt x="69863" y="44980"/>
                      <a:pt x="75260" y="45488"/>
                      <a:pt x="80785" y="45996"/>
                    </a:cubicBezTo>
                    <a:lnTo>
                      <a:pt x="80785" y="17294"/>
                    </a:lnTo>
                    <a:close/>
                    <a:moveTo>
                      <a:pt x="112027" y="44535"/>
                    </a:moveTo>
                    <a:cubicBezTo>
                      <a:pt x="110439" y="35264"/>
                      <a:pt x="100533" y="19262"/>
                      <a:pt x="95707" y="17865"/>
                    </a:cubicBezTo>
                    <a:lnTo>
                      <a:pt x="95707" y="46059"/>
                    </a:lnTo>
                    <a:cubicBezTo>
                      <a:pt x="101232" y="45551"/>
                      <a:pt x="106566" y="45043"/>
                      <a:pt x="112027" y="44535"/>
                    </a:cubicBezTo>
                    <a:close/>
                    <a:moveTo>
                      <a:pt x="64465" y="132229"/>
                    </a:moveTo>
                    <a:cubicBezTo>
                      <a:pt x="65926" y="141373"/>
                      <a:pt x="75832" y="157375"/>
                      <a:pt x="80785" y="158899"/>
                    </a:cubicBezTo>
                    <a:lnTo>
                      <a:pt x="80785" y="130705"/>
                    </a:lnTo>
                    <a:cubicBezTo>
                      <a:pt x="75260" y="131213"/>
                      <a:pt x="69926" y="131721"/>
                      <a:pt x="64465" y="132229"/>
                    </a:cubicBezTo>
                    <a:close/>
                    <a:moveTo>
                      <a:pt x="118758" y="21548"/>
                    </a:moveTo>
                    <a:cubicBezTo>
                      <a:pt x="121552" y="28089"/>
                      <a:pt x="124282" y="34566"/>
                      <a:pt x="127203" y="41424"/>
                    </a:cubicBezTo>
                    <a:cubicBezTo>
                      <a:pt x="131458" y="39963"/>
                      <a:pt x="135903" y="38503"/>
                      <a:pt x="140665" y="36915"/>
                    </a:cubicBezTo>
                    <a:cubicBezTo>
                      <a:pt x="133998" y="30248"/>
                      <a:pt x="126822" y="25168"/>
                      <a:pt x="118758" y="21548"/>
                    </a:cubicBezTo>
                    <a:close/>
                    <a:moveTo>
                      <a:pt x="49225" y="41424"/>
                    </a:moveTo>
                    <a:cubicBezTo>
                      <a:pt x="52210" y="34502"/>
                      <a:pt x="54940" y="28025"/>
                      <a:pt x="57734" y="21548"/>
                    </a:cubicBezTo>
                    <a:cubicBezTo>
                      <a:pt x="49606" y="25231"/>
                      <a:pt x="42431" y="30248"/>
                      <a:pt x="35827" y="36915"/>
                    </a:cubicBezTo>
                    <a:cubicBezTo>
                      <a:pt x="40653" y="38503"/>
                      <a:pt x="45034" y="39963"/>
                      <a:pt x="49289" y="41424"/>
                    </a:cubicBezTo>
                    <a:close/>
                    <a:moveTo>
                      <a:pt x="35763" y="139912"/>
                    </a:moveTo>
                    <a:cubicBezTo>
                      <a:pt x="42494" y="146643"/>
                      <a:pt x="49670" y="151660"/>
                      <a:pt x="57671" y="155279"/>
                    </a:cubicBezTo>
                    <a:cubicBezTo>
                      <a:pt x="54877" y="148739"/>
                      <a:pt x="52146" y="142262"/>
                      <a:pt x="49225" y="135467"/>
                    </a:cubicBezTo>
                    <a:cubicBezTo>
                      <a:pt x="45034" y="136864"/>
                      <a:pt x="40589" y="138325"/>
                      <a:pt x="35763" y="139912"/>
                    </a:cubicBezTo>
                    <a:close/>
                  </a:path>
                </a:pathLst>
              </a:custGeom>
              <a:solidFill>
                <a:srgbClr val="01854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12A6584-2231-D18F-15F9-CE31ED754AA1}"/>
                  </a:ext>
                </a:extLst>
              </p:cNvPr>
              <p:cNvSpPr/>
              <p:nvPr/>
            </p:nvSpPr>
            <p:spPr>
              <a:xfrm>
                <a:off x="433843" y="6711211"/>
                <a:ext cx="80824" cy="80875"/>
              </a:xfrm>
              <a:custGeom>
                <a:avLst/>
                <a:gdLst>
                  <a:gd name="connsiteX0" fmla="*/ 27357 w 80824"/>
                  <a:gd name="connsiteY0" fmla="*/ 80875 h 80875"/>
                  <a:gd name="connsiteX1" fmla="*/ 22976 w 80824"/>
                  <a:gd name="connsiteY1" fmla="*/ 75732 h 80875"/>
                  <a:gd name="connsiteX2" fmla="*/ 433 w 80824"/>
                  <a:gd name="connsiteY2" fmla="*/ 7850 h 80875"/>
                  <a:gd name="connsiteX3" fmla="*/ 4624 w 80824"/>
                  <a:gd name="connsiteY3" fmla="*/ 40 h 80875"/>
                  <a:gd name="connsiteX4" fmla="*/ 7672 w 80824"/>
                  <a:gd name="connsiteY4" fmla="*/ 421 h 80875"/>
                  <a:gd name="connsiteX5" fmla="*/ 76506 w 80824"/>
                  <a:gd name="connsiteY5" fmla="*/ 23281 h 80875"/>
                  <a:gd name="connsiteX6" fmla="*/ 80824 w 80824"/>
                  <a:gd name="connsiteY6" fmla="*/ 27408 h 80875"/>
                  <a:gd name="connsiteX7" fmla="*/ 80824 w 80824"/>
                  <a:gd name="connsiteY7" fmla="*/ 30139 h 80875"/>
                  <a:gd name="connsiteX8" fmla="*/ 75681 w 80824"/>
                  <a:gd name="connsiteY8" fmla="*/ 34520 h 80875"/>
                  <a:gd name="connsiteX9" fmla="*/ 47423 w 80824"/>
                  <a:gd name="connsiteY9" fmla="*/ 45379 h 80875"/>
                  <a:gd name="connsiteX10" fmla="*/ 45391 w 80824"/>
                  <a:gd name="connsiteY10" fmla="*/ 47411 h 80875"/>
                  <a:gd name="connsiteX11" fmla="*/ 34596 w 80824"/>
                  <a:gd name="connsiteY11" fmla="*/ 75478 h 80875"/>
                  <a:gd name="connsiteX12" fmla="*/ 30151 w 80824"/>
                  <a:gd name="connsiteY12" fmla="*/ 80812 h 80875"/>
                  <a:gd name="connsiteX13" fmla="*/ 27421 w 80824"/>
                  <a:gd name="connsiteY13" fmla="*/ 80812 h 80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824" h="80875">
                    <a:moveTo>
                      <a:pt x="27357" y="80875"/>
                    </a:moveTo>
                    <a:cubicBezTo>
                      <a:pt x="25008" y="79923"/>
                      <a:pt x="23738" y="78145"/>
                      <a:pt x="22976" y="75732"/>
                    </a:cubicBezTo>
                    <a:cubicBezTo>
                      <a:pt x="15483" y="53062"/>
                      <a:pt x="7926" y="30456"/>
                      <a:pt x="433" y="7850"/>
                    </a:cubicBezTo>
                    <a:cubicBezTo>
                      <a:pt x="-900" y="3913"/>
                      <a:pt x="941" y="548"/>
                      <a:pt x="4624" y="40"/>
                    </a:cubicBezTo>
                    <a:cubicBezTo>
                      <a:pt x="5577" y="-87"/>
                      <a:pt x="6720" y="103"/>
                      <a:pt x="7672" y="421"/>
                    </a:cubicBezTo>
                    <a:cubicBezTo>
                      <a:pt x="30659" y="8041"/>
                      <a:pt x="53583" y="15724"/>
                      <a:pt x="76506" y="23281"/>
                    </a:cubicBezTo>
                    <a:cubicBezTo>
                      <a:pt x="78665" y="23979"/>
                      <a:pt x="79935" y="25440"/>
                      <a:pt x="80824" y="27408"/>
                    </a:cubicBezTo>
                    <a:lnTo>
                      <a:pt x="80824" y="30139"/>
                    </a:lnTo>
                    <a:cubicBezTo>
                      <a:pt x="79808" y="32425"/>
                      <a:pt x="77967" y="33695"/>
                      <a:pt x="75681" y="34520"/>
                    </a:cubicBezTo>
                    <a:cubicBezTo>
                      <a:pt x="66219" y="38076"/>
                      <a:pt x="56821" y="41696"/>
                      <a:pt x="47423" y="45379"/>
                    </a:cubicBezTo>
                    <a:cubicBezTo>
                      <a:pt x="46598" y="45696"/>
                      <a:pt x="45709" y="46585"/>
                      <a:pt x="45391" y="47411"/>
                    </a:cubicBezTo>
                    <a:cubicBezTo>
                      <a:pt x="41708" y="56745"/>
                      <a:pt x="38089" y="66143"/>
                      <a:pt x="34596" y="75478"/>
                    </a:cubicBezTo>
                    <a:cubicBezTo>
                      <a:pt x="33707" y="77827"/>
                      <a:pt x="32564" y="79796"/>
                      <a:pt x="30151" y="80812"/>
                    </a:cubicBezTo>
                    <a:lnTo>
                      <a:pt x="27421" y="80812"/>
                    </a:lnTo>
                    <a:close/>
                  </a:path>
                </a:pathLst>
              </a:custGeom>
              <a:solidFill>
                <a:srgbClr val="01854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AC9F476-E108-1D70-C5D0-6A5A4B35B78A}"/>
                  </a:ext>
                </a:extLst>
              </p:cNvPr>
              <p:cNvSpPr/>
              <p:nvPr/>
            </p:nvSpPr>
            <p:spPr>
              <a:xfrm rot="2265599">
                <a:off x="454162" y="6756003"/>
                <a:ext cx="69278" cy="15557"/>
              </a:xfrm>
              <a:custGeom>
                <a:avLst/>
                <a:gdLst>
                  <a:gd name="connsiteX0" fmla="*/ 62167 w 69278"/>
                  <a:gd name="connsiteY0" fmla="*/ 0 h 15557"/>
                  <a:gd name="connsiteX1" fmla="*/ 69279 w 69278"/>
                  <a:gd name="connsiteY1" fmla="*/ 7112 h 15557"/>
                  <a:gd name="connsiteX2" fmla="*/ 69279 w 69278"/>
                  <a:gd name="connsiteY2" fmla="*/ 8445 h 15557"/>
                  <a:gd name="connsiteX3" fmla="*/ 62167 w 69278"/>
                  <a:gd name="connsiteY3" fmla="*/ 15557 h 15557"/>
                  <a:gd name="connsiteX4" fmla="*/ 7112 w 69278"/>
                  <a:gd name="connsiteY4" fmla="*/ 15557 h 15557"/>
                  <a:gd name="connsiteX5" fmla="*/ 0 w 69278"/>
                  <a:gd name="connsiteY5" fmla="*/ 8445 h 15557"/>
                  <a:gd name="connsiteX6" fmla="*/ 0 w 69278"/>
                  <a:gd name="connsiteY6" fmla="*/ 7112 h 15557"/>
                  <a:gd name="connsiteX7" fmla="*/ 7112 w 69278"/>
                  <a:gd name="connsiteY7" fmla="*/ 0 h 15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278" h="15557">
                    <a:moveTo>
                      <a:pt x="62167" y="0"/>
                    </a:moveTo>
                    <a:cubicBezTo>
                      <a:pt x="66094" y="0"/>
                      <a:pt x="69279" y="3184"/>
                      <a:pt x="69279" y="7112"/>
                    </a:cubicBezTo>
                    <a:lnTo>
                      <a:pt x="69279" y="8445"/>
                    </a:lnTo>
                    <a:cubicBezTo>
                      <a:pt x="69279" y="12373"/>
                      <a:pt x="66094" y="15557"/>
                      <a:pt x="62167" y="15557"/>
                    </a:cubicBezTo>
                    <a:lnTo>
                      <a:pt x="7112" y="15557"/>
                    </a:lnTo>
                    <a:cubicBezTo>
                      <a:pt x="3184" y="15557"/>
                      <a:pt x="0" y="12373"/>
                      <a:pt x="0" y="8445"/>
                    </a:cubicBezTo>
                    <a:lnTo>
                      <a:pt x="0" y="7112"/>
                    </a:lnTo>
                    <a:cubicBezTo>
                      <a:pt x="0" y="3184"/>
                      <a:pt x="3184" y="0"/>
                      <a:pt x="7112" y="0"/>
                    </a:cubicBezTo>
                    <a:close/>
                  </a:path>
                </a:pathLst>
              </a:custGeom>
              <a:solidFill>
                <a:srgbClr val="01854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B9DFCD-B066-0DD4-1245-3EAAA3880F2C}"/>
                </a:ext>
              </a:extLst>
            </p:cNvPr>
            <p:cNvSpPr txBox="1"/>
            <p:nvPr/>
          </p:nvSpPr>
          <p:spPr>
            <a:xfrm>
              <a:off x="519743" y="6581648"/>
              <a:ext cx="107914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D" sz="1050" b="1" dirty="0">
                  <a:ln/>
                  <a:solidFill>
                    <a:srgbClr val="018543"/>
                  </a:solidFill>
                  <a:latin typeface="Roboto"/>
                  <a:ea typeface="Roboto"/>
                  <a:sym typeface="Roboto"/>
                  <a:rtl val="0"/>
                </a:rPr>
                <a:t>www.u</a:t>
              </a:r>
              <a:r>
                <a:rPr lang="en-ID" sz="1050" b="1" spc="0" baseline="0" dirty="0">
                  <a:ln/>
                  <a:solidFill>
                    <a:srgbClr val="018543"/>
                  </a:solidFill>
                  <a:latin typeface="Roboto"/>
                  <a:ea typeface="Roboto"/>
                  <a:sym typeface="Roboto"/>
                  <a:rtl val="0"/>
                </a:rPr>
                <a:t>mj.ac.id</a:t>
              </a:r>
            </a:p>
          </p:txBody>
        </p:sp>
        <p:grpSp>
          <p:nvGrpSpPr>
            <p:cNvPr id="12" name="Graphic 16">
              <a:extLst>
                <a:ext uri="{FF2B5EF4-FFF2-40B4-BE49-F238E27FC236}">
                  <a16:creationId xmlns:a16="http://schemas.microsoft.com/office/drawing/2014/main" id="{0F24FAAB-F37F-9345-8733-81B268C4A028}"/>
                </a:ext>
              </a:extLst>
            </p:cNvPr>
            <p:cNvGrpSpPr/>
            <p:nvPr/>
          </p:nvGrpSpPr>
          <p:grpSpPr>
            <a:xfrm>
              <a:off x="10756900" y="6598411"/>
              <a:ext cx="1162050" cy="214249"/>
              <a:chOff x="10756900" y="6598411"/>
              <a:chExt cx="1162050" cy="214249"/>
            </a:xfrm>
            <a:solidFill>
              <a:srgbClr val="FFFFFF"/>
            </a:solidFill>
          </p:grpSpPr>
          <p:grpSp>
            <p:nvGrpSpPr>
              <p:cNvPr id="13" name="Graphic 16">
                <a:extLst>
                  <a:ext uri="{FF2B5EF4-FFF2-40B4-BE49-F238E27FC236}">
                    <a16:creationId xmlns:a16="http://schemas.microsoft.com/office/drawing/2014/main" id="{69CA5F5F-662F-8DCA-CCD8-A5FF7BDCAC27}"/>
                  </a:ext>
                </a:extLst>
              </p:cNvPr>
              <p:cNvGrpSpPr/>
              <p:nvPr/>
            </p:nvGrpSpPr>
            <p:grpSpPr>
              <a:xfrm>
                <a:off x="11704701" y="6598411"/>
                <a:ext cx="214248" cy="214185"/>
                <a:chOff x="11704701" y="6598411"/>
                <a:chExt cx="214248" cy="214185"/>
              </a:xfrm>
              <a:solidFill>
                <a:srgbClr val="FFFFFF"/>
              </a:solidFill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56DF6976-B1E3-9ABF-75C6-B8FD878427C6}"/>
                    </a:ext>
                  </a:extLst>
                </p:cNvPr>
                <p:cNvSpPr/>
                <p:nvPr/>
              </p:nvSpPr>
              <p:spPr>
                <a:xfrm>
                  <a:off x="11704701" y="6746366"/>
                  <a:ext cx="214248" cy="66230"/>
                </a:xfrm>
                <a:custGeom>
                  <a:avLst/>
                  <a:gdLst>
                    <a:gd name="connsiteX0" fmla="*/ 214249 w 214248"/>
                    <a:gd name="connsiteY0" fmla="*/ 66231 h 66230"/>
                    <a:gd name="connsiteX1" fmla="*/ 152082 w 214248"/>
                    <a:gd name="connsiteY1" fmla="*/ 46546 h 66230"/>
                    <a:gd name="connsiteX2" fmla="*/ 107124 w 214248"/>
                    <a:gd name="connsiteY2" fmla="*/ 31941 h 66230"/>
                    <a:gd name="connsiteX3" fmla="*/ 62167 w 214248"/>
                    <a:gd name="connsiteY3" fmla="*/ 46546 h 66230"/>
                    <a:gd name="connsiteX4" fmla="*/ 0 w 214248"/>
                    <a:gd name="connsiteY4" fmla="*/ 66231 h 66230"/>
                    <a:gd name="connsiteX5" fmla="*/ 0 w 214248"/>
                    <a:gd name="connsiteY5" fmla="*/ 34290 h 66230"/>
                    <a:gd name="connsiteX6" fmla="*/ 44958 w 214248"/>
                    <a:gd name="connsiteY6" fmla="*/ 19685 h 66230"/>
                    <a:gd name="connsiteX7" fmla="*/ 107124 w 214248"/>
                    <a:gd name="connsiteY7" fmla="*/ 0 h 66230"/>
                    <a:gd name="connsiteX8" fmla="*/ 169291 w 214248"/>
                    <a:gd name="connsiteY8" fmla="*/ 19685 h 66230"/>
                    <a:gd name="connsiteX9" fmla="*/ 214249 w 214248"/>
                    <a:gd name="connsiteY9" fmla="*/ 34290 h 66230"/>
                    <a:gd name="connsiteX10" fmla="*/ 214249 w 214248"/>
                    <a:gd name="connsiteY10" fmla="*/ 66231 h 66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4248" h="66230">
                      <a:moveTo>
                        <a:pt x="214249" y="66231"/>
                      </a:moveTo>
                      <a:cubicBezTo>
                        <a:pt x="182817" y="66231"/>
                        <a:pt x="166497" y="55817"/>
                        <a:pt x="152082" y="46546"/>
                      </a:cubicBezTo>
                      <a:cubicBezTo>
                        <a:pt x="139319" y="38354"/>
                        <a:pt x="129222" y="31941"/>
                        <a:pt x="107124" y="31941"/>
                      </a:cubicBezTo>
                      <a:cubicBezTo>
                        <a:pt x="85027" y="31941"/>
                        <a:pt x="74930" y="38418"/>
                        <a:pt x="62167" y="46546"/>
                      </a:cubicBezTo>
                      <a:cubicBezTo>
                        <a:pt x="47752" y="55753"/>
                        <a:pt x="31432" y="66231"/>
                        <a:pt x="0" y="66231"/>
                      </a:cubicBezTo>
                      <a:lnTo>
                        <a:pt x="0" y="34290"/>
                      </a:lnTo>
                      <a:cubicBezTo>
                        <a:pt x="22098" y="34290"/>
                        <a:pt x="32194" y="27813"/>
                        <a:pt x="44958" y="19685"/>
                      </a:cubicBezTo>
                      <a:cubicBezTo>
                        <a:pt x="59372" y="10478"/>
                        <a:pt x="75692" y="0"/>
                        <a:pt x="107124" y="0"/>
                      </a:cubicBezTo>
                      <a:cubicBezTo>
                        <a:pt x="138557" y="0"/>
                        <a:pt x="154877" y="10414"/>
                        <a:pt x="169291" y="19685"/>
                      </a:cubicBezTo>
                      <a:cubicBezTo>
                        <a:pt x="182055" y="27877"/>
                        <a:pt x="192151" y="34290"/>
                        <a:pt x="214249" y="34290"/>
                      </a:cubicBezTo>
                      <a:lnTo>
                        <a:pt x="214249" y="662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CFD05062-5FB9-FFBE-7716-0D3A3BD418A6}"/>
                    </a:ext>
                  </a:extLst>
                </p:cNvPr>
                <p:cNvSpPr/>
                <p:nvPr/>
              </p:nvSpPr>
              <p:spPr>
                <a:xfrm>
                  <a:off x="11704701" y="6672516"/>
                  <a:ext cx="214248" cy="66230"/>
                </a:xfrm>
                <a:custGeom>
                  <a:avLst/>
                  <a:gdLst>
                    <a:gd name="connsiteX0" fmla="*/ 214249 w 214248"/>
                    <a:gd name="connsiteY0" fmla="*/ 66231 h 66230"/>
                    <a:gd name="connsiteX1" fmla="*/ 152082 w 214248"/>
                    <a:gd name="connsiteY1" fmla="*/ 46546 h 66230"/>
                    <a:gd name="connsiteX2" fmla="*/ 107124 w 214248"/>
                    <a:gd name="connsiteY2" fmla="*/ 31940 h 66230"/>
                    <a:gd name="connsiteX3" fmla="*/ 62167 w 214248"/>
                    <a:gd name="connsiteY3" fmla="*/ 46546 h 66230"/>
                    <a:gd name="connsiteX4" fmla="*/ 0 w 214248"/>
                    <a:gd name="connsiteY4" fmla="*/ 66231 h 66230"/>
                    <a:gd name="connsiteX5" fmla="*/ 0 w 214248"/>
                    <a:gd name="connsiteY5" fmla="*/ 34290 h 66230"/>
                    <a:gd name="connsiteX6" fmla="*/ 44958 w 214248"/>
                    <a:gd name="connsiteY6" fmla="*/ 19685 h 66230"/>
                    <a:gd name="connsiteX7" fmla="*/ 107124 w 214248"/>
                    <a:gd name="connsiteY7" fmla="*/ 0 h 66230"/>
                    <a:gd name="connsiteX8" fmla="*/ 169291 w 214248"/>
                    <a:gd name="connsiteY8" fmla="*/ 19685 h 66230"/>
                    <a:gd name="connsiteX9" fmla="*/ 214249 w 214248"/>
                    <a:gd name="connsiteY9" fmla="*/ 34290 h 66230"/>
                    <a:gd name="connsiteX10" fmla="*/ 214249 w 214248"/>
                    <a:gd name="connsiteY10" fmla="*/ 66231 h 66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4248" h="66230">
                      <a:moveTo>
                        <a:pt x="214249" y="66231"/>
                      </a:moveTo>
                      <a:cubicBezTo>
                        <a:pt x="182817" y="66231"/>
                        <a:pt x="166497" y="55817"/>
                        <a:pt x="152082" y="46546"/>
                      </a:cubicBezTo>
                      <a:cubicBezTo>
                        <a:pt x="139319" y="38354"/>
                        <a:pt x="129222" y="31940"/>
                        <a:pt x="107124" y="31940"/>
                      </a:cubicBezTo>
                      <a:cubicBezTo>
                        <a:pt x="85027" y="31940"/>
                        <a:pt x="74930" y="38417"/>
                        <a:pt x="62167" y="46546"/>
                      </a:cubicBezTo>
                      <a:cubicBezTo>
                        <a:pt x="47752" y="55753"/>
                        <a:pt x="31432" y="66231"/>
                        <a:pt x="0" y="66231"/>
                      </a:cubicBezTo>
                      <a:lnTo>
                        <a:pt x="0" y="34290"/>
                      </a:lnTo>
                      <a:cubicBezTo>
                        <a:pt x="22098" y="34290"/>
                        <a:pt x="32194" y="27813"/>
                        <a:pt x="44958" y="19685"/>
                      </a:cubicBezTo>
                      <a:cubicBezTo>
                        <a:pt x="59372" y="10477"/>
                        <a:pt x="75692" y="0"/>
                        <a:pt x="107124" y="0"/>
                      </a:cubicBezTo>
                      <a:cubicBezTo>
                        <a:pt x="138557" y="0"/>
                        <a:pt x="154877" y="10414"/>
                        <a:pt x="169291" y="19685"/>
                      </a:cubicBezTo>
                      <a:cubicBezTo>
                        <a:pt x="182055" y="27876"/>
                        <a:pt x="192151" y="34290"/>
                        <a:pt x="214249" y="34290"/>
                      </a:cubicBezTo>
                      <a:lnTo>
                        <a:pt x="214249" y="662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2A25C3EB-CEC1-D52C-022B-75F8B577EF58}"/>
                    </a:ext>
                  </a:extLst>
                </p:cNvPr>
                <p:cNvSpPr/>
                <p:nvPr/>
              </p:nvSpPr>
              <p:spPr>
                <a:xfrm>
                  <a:off x="11704701" y="6598411"/>
                  <a:ext cx="214248" cy="66230"/>
                </a:xfrm>
                <a:custGeom>
                  <a:avLst/>
                  <a:gdLst>
                    <a:gd name="connsiteX0" fmla="*/ 214249 w 214248"/>
                    <a:gd name="connsiteY0" fmla="*/ 66230 h 66230"/>
                    <a:gd name="connsiteX1" fmla="*/ 152082 w 214248"/>
                    <a:gd name="connsiteY1" fmla="*/ 46546 h 66230"/>
                    <a:gd name="connsiteX2" fmla="*/ 107124 w 214248"/>
                    <a:gd name="connsiteY2" fmla="*/ 31940 h 66230"/>
                    <a:gd name="connsiteX3" fmla="*/ 62167 w 214248"/>
                    <a:gd name="connsiteY3" fmla="*/ 46546 h 66230"/>
                    <a:gd name="connsiteX4" fmla="*/ 0 w 214248"/>
                    <a:gd name="connsiteY4" fmla="*/ 66230 h 66230"/>
                    <a:gd name="connsiteX5" fmla="*/ 0 w 214248"/>
                    <a:gd name="connsiteY5" fmla="*/ 34290 h 66230"/>
                    <a:gd name="connsiteX6" fmla="*/ 44958 w 214248"/>
                    <a:gd name="connsiteY6" fmla="*/ 19685 h 66230"/>
                    <a:gd name="connsiteX7" fmla="*/ 107124 w 214248"/>
                    <a:gd name="connsiteY7" fmla="*/ 0 h 66230"/>
                    <a:gd name="connsiteX8" fmla="*/ 169291 w 214248"/>
                    <a:gd name="connsiteY8" fmla="*/ 19685 h 66230"/>
                    <a:gd name="connsiteX9" fmla="*/ 214249 w 214248"/>
                    <a:gd name="connsiteY9" fmla="*/ 34290 h 66230"/>
                    <a:gd name="connsiteX10" fmla="*/ 214249 w 214248"/>
                    <a:gd name="connsiteY10" fmla="*/ 66230 h 66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4248" h="66230">
                      <a:moveTo>
                        <a:pt x="214249" y="66230"/>
                      </a:moveTo>
                      <a:cubicBezTo>
                        <a:pt x="182817" y="66230"/>
                        <a:pt x="166497" y="55817"/>
                        <a:pt x="152082" y="46546"/>
                      </a:cubicBezTo>
                      <a:cubicBezTo>
                        <a:pt x="139319" y="38354"/>
                        <a:pt x="129222" y="31940"/>
                        <a:pt x="107124" y="31940"/>
                      </a:cubicBezTo>
                      <a:cubicBezTo>
                        <a:pt x="85027" y="31940"/>
                        <a:pt x="74930" y="38418"/>
                        <a:pt x="62167" y="46546"/>
                      </a:cubicBezTo>
                      <a:cubicBezTo>
                        <a:pt x="47752" y="55753"/>
                        <a:pt x="31432" y="66230"/>
                        <a:pt x="0" y="66230"/>
                      </a:cubicBezTo>
                      <a:lnTo>
                        <a:pt x="0" y="34290"/>
                      </a:lnTo>
                      <a:cubicBezTo>
                        <a:pt x="22098" y="34290"/>
                        <a:pt x="32194" y="27813"/>
                        <a:pt x="44958" y="19685"/>
                      </a:cubicBezTo>
                      <a:cubicBezTo>
                        <a:pt x="59372" y="10478"/>
                        <a:pt x="75692" y="0"/>
                        <a:pt x="107124" y="0"/>
                      </a:cubicBezTo>
                      <a:cubicBezTo>
                        <a:pt x="138557" y="0"/>
                        <a:pt x="154877" y="10414"/>
                        <a:pt x="169291" y="19685"/>
                      </a:cubicBezTo>
                      <a:cubicBezTo>
                        <a:pt x="182055" y="27877"/>
                        <a:pt x="192151" y="34290"/>
                        <a:pt x="214249" y="34290"/>
                      </a:cubicBezTo>
                      <a:lnTo>
                        <a:pt x="214249" y="662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14" name="Graphic 16">
                <a:extLst>
                  <a:ext uri="{FF2B5EF4-FFF2-40B4-BE49-F238E27FC236}">
                    <a16:creationId xmlns:a16="http://schemas.microsoft.com/office/drawing/2014/main" id="{30B1ED42-5035-2833-6268-87D6BC0EC86A}"/>
                  </a:ext>
                </a:extLst>
              </p:cNvPr>
              <p:cNvGrpSpPr/>
              <p:nvPr/>
            </p:nvGrpSpPr>
            <p:grpSpPr>
              <a:xfrm>
                <a:off x="10993881" y="6598411"/>
                <a:ext cx="214186" cy="214249"/>
                <a:chOff x="10993881" y="6598411"/>
                <a:chExt cx="214186" cy="214249"/>
              </a:xfrm>
              <a:solidFill>
                <a:srgbClr val="FFFFFF"/>
              </a:solidFill>
            </p:grpSpPr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CB9A9564-219C-BACA-6606-ABD0A25ADB2A}"/>
                    </a:ext>
                  </a:extLst>
                </p:cNvPr>
                <p:cNvSpPr/>
                <p:nvPr/>
              </p:nvSpPr>
              <p:spPr>
                <a:xfrm>
                  <a:off x="10993881" y="6598411"/>
                  <a:ext cx="214186" cy="214185"/>
                </a:xfrm>
                <a:custGeom>
                  <a:avLst/>
                  <a:gdLst>
                    <a:gd name="connsiteX0" fmla="*/ 182245 w 214186"/>
                    <a:gd name="connsiteY0" fmla="*/ 31940 h 214185"/>
                    <a:gd name="connsiteX1" fmla="*/ 182245 w 214186"/>
                    <a:gd name="connsiteY1" fmla="*/ 179388 h 214185"/>
                    <a:gd name="connsiteX2" fmla="*/ 34799 w 214186"/>
                    <a:gd name="connsiteY2" fmla="*/ 31940 h 214185"/>
                    <a:gd name="connsiteX3" fmla="*/ 182245 w 214186"/>
                    <a:gd name="connsiteY3" fmla="*/ 31940 h 214185"/>
                    <a:gd name="connsiteX4" fmla="*/ 214186 w 214186"/>
                    <a:gd name="connsiteY4" fmla="*/ 0 h 214185"/>
                    <a:gd name="connsiteX5" fmla="*/ 0 w 214186"/>
                    <a:gd name="connsiteY5" fmla="*/ 0 h 214185"/>
                    <a:gd name="connsiteX6" fmla="*/ 214186 w 214186"/>
                    <a:gd name="connsiteY6" fmla="*/ 214185 h 214185"/>
                    <a:gd name="connsiteX7" fmla="*/ 214186 w 214186"/>
                    <a:gd name="connsiteY7" fmla="*/ 0 h 214185"/>
                    <a:gd name="connsiteX8" fmla="*/ 214186 w 214186"/>
                    <a:gd name="connsiteY8" fmla="*/ 0 h 214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4186" h="214185">
                      <a:moveTo>
                        <a:pt x="182245" y="31940"/>
                      </a:moveTo>
                      <a:lnTo>
                        <a:pt x="182245" y="179388"/>
                      </a:lnTo>
                      <a:cubicBezTo>
                        <a:pt x="107315" y="166053"/>
                        <a:pt x="48070" y="106807"/>
                        <a:pt x="34799" y="31940"/>
                      </a:cubicBezTo>
                      <a:lnTo>
                        <a:pt x="182245" y="31940"/>
                      </a:lnTo>
                      <a:moveTo>
                        <a:pt x="214186" y="0"/>
                      </a:moveTo>
                      <a:lnTo>
                        <a:pt x="0" y="0"/>
                      </a:lnTo>
                      <a:cubicBezTo>
                        <a:pt x="0" y="118301"/>
                        <a:pt x="95886" y="214185"/>
                        <a:pt x="214186" y="214185"/>
                      </a:cubicBezTo>
                      <a:lnTo>
                        <a:pt x="214186" y="0"/>
                      </a:lnTo>
                      <a:lnTo>
                        <a:pt x="21418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5148B1F3-2B9D-6A9E-AE0C-90F9106C963C}"/>
                    </a:ext>
                  </a:extLst>
                </p:cNvPr>
                <p:cNvSpPr/>
                <p:nvPr/>
              </p:nvSpPr>
              <p:spPr>
                <a:xfrm rot="5400000">
                  <a:off x="10993882" y="6780783"/>
                  <a:ext cx="31876" cy="31876"/>
                </a:xfrm>
                <a:custGeom>
                  <a:avLst/>
                  <a:gdLst>
                    <a:gd name="connsiteX0" fmla="*/ 0 w 31876"/>
                    <a:gd name="connsiteY0" fmla="*/ 0 h 31876"/>
                    <a:gd name="connsiteX1" fmla="*/ 31877 w 31876"/>
                    <a:gd name="connsiteY1" fmla="*/ 0 h 31876"/>
                    <a:gd name="connsiteX2" fmla="*/ 31877 w 31876"/>
                    <a:gd name="connsiteY2" fmla="*/ 31877 h 31876"/>
                    <a:gd name="connsiteX3" fmla="*/ 0 w 31876"/>
                    <a:gd name="connsiteY3" fmla="*/ 31877 h 31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76" h="31876">
                      <a:moveTo>
                        <a:pt x="0" y="0"/>
                      </a:moveTo>
                      <a:lnTo>
                        <a:pt x="31877" y="0"/>
                      </a:lnTo>
                      <a:lnTo>
                        <a:pt x="31877" y="31877"/>
                      </a:lnTo>
                      <a:lnTo>
                        <a:pt x="0" y="318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15" name="Graphic 16">
                <a:extLst>
                  <a:ext uri="{FF2B5EF4-FFF2-40B4-BE49-F238E27FC236}">
                    <a16:creationId xmlns:a16="http://schemas.microsoft.com/office/drawing/2014/main" id="{96990630-616E-D1EC-D82E-253B27362603}"/>
                  </a:ext>
                </a:extLst>
              </p:cNvPr>
              <p:cNvGrpSpPr/>
              <p:nvPr/>
            </p:nvGrpSpPr>
            <p:grpSpPr>
              <a:xfrm>
                <a:off x="11230800" y="6598411"/>
                <a:ext cx="214248" cy="214249"/>
                <a:chOff x="11230800" y="6598411"/>
                <a:chExt cx="214248" cy="214249"/>
              </a:xfrm>
              <a:solidFill>
                <a:srgbClr val="FFFFFF"/>
              </a:solidFill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A18EC0DC-F53D-41AF-1162-CF1F6E957C2C}"/>
                    </a:ext>
                  </a:extLst>
                </p:cNvPr>
                <p:cNvSpPr/>
                <p:nvPr/>
              </p:nvSpPr>
              <p:spPr>
                <a:xfrm>
                  <a:off x="11230800" y="6598411"/>
                  <a:ext cx="214248" cy="214249"/>
                </a:xfrm>
                <a:custGeom>
                  <a:avLst/>
                  <a:gdLst>
                    <a:gd name="connsiteX0" fmla="*/ 107124 w 214248"/>
                    <a:gd name="connsiteY0" fmla="*/ 45212 h 214249"/>
                    <a:gd name="connsiteX1" fmla="*/ 115888 w 214248"/>
                    <a:gd name="connsiteY1" fmla="*/ 53975 h 214249"/>
                    <a:gd name="connsiteX2" fmla="*/ 125222 w 214248"/>
                    <a:gd name="connsiteY2" fmla="*/ 63310 h 214249"/>
                    <a:gd name="connsiteX3" fmla="*/ 150876 w 214248"/>
                    <a:gd name="connsiteY3" fmla="*/ 63310 h 214249"/>
                    <a:gd name="connsiteX4" fmla="*/ 150876 w 214248"/>
                    <a:gd name="connsiteY4" fmla="*/ 88963 h 214249"/>
                    <a:gd name="connsiteX5" fmla="*/ 160210 w 214248"/>
                    <a:gd name="connsiteY5" fmla="*/ 98298 h 214249"/>
                    <a:gd name="connsiteX6" fmla="*/ 168973 w 214248"/>
                    <a:gd name="connsiteY6" fmla="*/ 107061 h 214249"/>
                    <a:gd name="connsiteX7" fmla="*/ 160210 w 214248"/>
                    <a:gd name="connsiteY7" fmla="*/ 115824 h 214249"/>
                    <a:gd name="connsiteX8" fmla="*/ 150876 w 214248"/>
                    <a:gd name="connsiteY8" fmla="*/ 125159 h 214249"/>
                    <a:gd name="connsiteX9" fmla="*/ 150876 w 214248"/>
                    <a:gd name="connsiteY9" fmla="*/ 150813 h 214249"/>
                    <a:gd name="connsiteX10" fmla="*/ 125222 w 214248"/>
                    <a:gd name="connsiteY10" fmla="*/ 150813 h 214249"/>
                    <a:gd name="connsiteX11" fmla="*/ 115888 w 214248"/>
                    <a:gd name="connsiteY11" fmla="*/ 160147 h 214249"/>
                    <a:gd name="connsiteX12" fmla="*/ 107124 w 214248"/>
                    <a:gd name="connsiteY12" fmla="*/ 168910 h 214249"/>
                    <a:gd name="connsiteX13" fmla="*/ 98361 w 214248"/>
                    <a:gd name="connsiteY13" fmla="*/ 160147 h 214249"/>
                    <a:gd name="connsiteX14" fmla="*/ 89027 w 214248"/>
                    <a:gd name="connsiteY14" fmla="*/ 150813 h 214249"/>
                    <a:gd name="connsiteX15" fmla="*/ 63373 w 214248"/>
                    <a:gd name="connsiteY15" fmla="*/ 150813 h 214249"/>
                    <a:gd name="connsiteX16" fmla="*/ 63373 w 214248"/>
                    <a:gd name="connsiteY16" fmla="*/ 125159 h 214249"/>
                    <a:gd name="connsiteX17" fmla="*/ 54039 w 214248"/>
                    <a:gd name="connsiteY17" fmla="*/ 115824 h 214249"/>
                    <a:gd name="connsiteX18" fmla="*/ 45276 w 214248"/>
                    <a:gd name="connsiteY18" fmla="*/ 107061 h 214249"/>
                    <a:gd name="connsiteX19" fmla="*/ 54039 w 214248"/>
                    <a:gd name="connsiteY19" fmla="*/ 98298 h 214249"/>
                    <a:gd name="connsiteX20" fmla="*/ 63373 w 214248"/>
                    <a:gd name="connsiteY20" fmla="*/ 88963 h 214249"/>
                    <a:gd name="connsiteX21" fmla="*/ 63373 w 214248"/>
                    <a:gd name="connsiteY21" fmla="*/ 63310 h 214249"/>
                    <a:gd name="connsiteX22" fmla="*/ 89027 w 214248"/>
                    <a:gd name="connsiteY22" fmla="*/ 63310 h 214249"/>
                    <a:gd name="connsiteX23" fmla="*/ 98361 w 214248"/>
                    <a:gd name="connsiteY23" fmla="*/ 53975 h 214249"/>
                    <a:gd name="connsiteX24" fmla="*/ 107124 w 214248"/>
                    <a:gd name="connsiteY24" fmla="*/ 45212 h 214249"/>
                    <a:gd name="connsiteX25" fmla="*/ 107124 w 214248"/>
                    <a:gd name="connsiteY25" fmla="*/ 0 h 214249"/>
                    <a:gd name="connsiteX26" fmla="*/ 75756 w 214248"/>
                    <a:gd name="connsiteY26" fmla="*/ 31369 h 214249"/>
                    <a:gd name="connsiteX27" fmla="*/ 31369 w 214248"/>
                    <a:gd name="connsiteY27" fmla="*/ 31369 h 214249"/>
                    <a:gd name="connsiteX28" fmla="*/ 31369 w 214248"/>
                    <a:gd name="connsiteY28" fmla="*/ 75755 h 214249"/>
                    <a:gd name="connsiteX29" fmla="*/ 0 w 214248"/>
                    <a:gd name="connsiteY29" fmla="*/ 107125 h 214249"/>
                    <a:gd name="connsiteX30" fmla="*/ 31369 w 214248"/>
                    <a:gd name="connsiteY30" fmla="*/ 138494 h 214249"/>
                    <a:gd name="connsiteX31" fmla="*/ 31369 w 214248"/>
                    <a:gd name="connsiteY31" fmla="*/ 182880 h 214249"/>
                    <a:gd name="connsiteX32" fmla="*/ 75756 w 214248"/>
                    <a:gd name="connsiteY32" fmla="*/ 182880 h 214249"/>
                    <a:gd name="connsiteX33" fmla="*/ 107124 w 214248"/>
                    <a:gd name="connsiteY33" fmla="*/ 214249 h 214249"/>
                    <a:gd name="connsiteX34" fmla="*/ 138493 w 214248"/>
                    <a:gd name="connsiteY34" fmla="*/ 182880 h 214249"/>
                    <a:gd name="connsiteX35" fmla="*/ 182880 w 214248"/>
                    <a:gd name="connsiteY35" fmla="*/ 182880 h 214249"/>
                    <a:gd name="connsiteX36" fmla="*/ 182880 w 214248"/>
                    <a:gd name="connsiteY36" fmla="*/ 138494 h 214249"/>
                    <a:gd name="connsiteX37" fmla="*/ 214249 w 214248"/>
                    <a:gd name="connsiteY37" fmla="*/ 107125 h 214249"/>
                    <a:gd name="connsiteX38" fmla="*/ 182880 w 214248"/>
                    <a:gd name="connsiteY38" fmla="*/ 75755 h 214249"/>
                    <a:gd name="connsiteX39" fmla="*/ 182880 w 214248"/>
                    <a:gd name="connsiteY39" fmla="*/ 31369 h 214249"/>
                    <a:gd name="connsiteX40" fmla="*/ 138493 w 214248"/>
                    <a:gd name="connsiteY40" fmla="*/ 31369 h 214249"/>
                    <a:gd name="connsiteX41" fmla="*/ 107124 w 214248"/>
                    <a:gd name="connsiteY41" fmla="*/ 0 h 214249"/>
                    <a:gd name="connsiteX42" fmla="*/ 107124 w 214248"/>
                    <a:gd name="connsiteY42" fmla="*/ 0 h 214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214248" h="214249">
                      <a:moveTo>
                        <a:pt x="107124" y="45212"/>
                      </a:moveTo>
                      <a:lnTo>
                        <a:pt x="115888" y="53975"/>
                      </a:lnTo>
                      <a:lnTo>
                        <a:pt x="125222" y="63310"/>
                      </a:lnTo>
                      <a:lnTo>
                        <a:pt x="150876" y="63310"/>
                      </a:lnTo>
                      <a:lnTo>
                        <a:pt x="150876" y="88963"/>
                      </a:lnTo>
                      <a:lnTo>
                        <a:pt x="160210" y="98298"/>
                      </a:lnTo>
                      <a:lnTo>
                        <a:pt x="168973" y="107061"/>
                      </a:lnTo>
                      <a:lnTo>
                        <a:pt x="160210" y="115824"/>
                      </a:lnTo>
                      <a:lnTo>
                        <a:pt x="150876" y="125159"/>
                      </a:lnTo>
                      <a:lnTo>
                        <a:pt x="150876" y="150813"/>
                      </a:lnTo>
                      <a:lnTo>
                        <a:pt x="125222" y="150813"/>
                      </a:lnTo>
                      <a:lnTo>
                        <a:pt x="115888" y="160147"/>
                      </a:lnTo>
                      <a:lnTo>
                        <a:pt x="107124" y="168910"/>
                      </a:lnTo>
                      <a:lnTo>
                        <a:pt x="98361" y="160147"/>
                      </a:lnTo>
                      <a:lnTo>
                        <a:pt x="89027" y="150813"/>
                      </a:lnTo>
                      <a:lnTo>
                        <a:pt x="63373" y="150813"/>
                      </a:lnTo>
                      <a:lnTo>
                        <a:pt x="63373" y="125159"/>
                      </a:lnTo>
                      <a:lnTo>
                        <a:pt x="54039" y="115824"/>
                      </a:lnTo>
                      <a:lnTo>
                        <a:pt x="45276" y="107061"/>
                      </a:lnTo>
                      <a:lnTo>
                        <a:pt x="54039" y="98298"/>
                      </a:lnTo>
                      <a:lnTo>
                        <a:pt x="63373" y="88963"/>
                      </a:lnTo>
                      <a:lnTo>
                        <a:pt x="63373" y="63310"/>
                      </a:lnTo>
                      <a:lnTo>
                        <a:pt x="89027" y="63310"/>
                      </a:lnTo>
                      <a:lnTo>
                        <a:pt x="98361" y="53975"/>
                      </a:lnTo>
                      <a:lnTo>
                        <a:pt x="107124" y="45212"/>
                      </a:lnTo>
                      <a:moveTo>
                        <a:pt x="107124" y="0"/>
                      </a:moveTo>
                      <a:lnTo>
                        <a:pt x="75756" y="31369"/>
                      </a:lnTo>
                      <a:lnTo>
                        <a:pt x="31369" y="31369"/>
                      </a:lnTo>
                      <a:lnTo>
                        <a:pt x="31369" y="75755"/>
                      </a:lnTo>
                      <a:lnTo>
                        <a:pt x="0" y="107125"/>
                      </a:lnTo>
                      <a:lnTo>
                        <a:pt x="31369" y="138494"/>
                      </a:lnTo>
                      <a:lnTo>
                        <a:pt x="31369" y="182880"/>
                      </a:lnTo>
                      <a:lnTo>
                        <a:pt x="75756" y="182880"/>
                      </a:lnTo>
                      <a:lnTo>
                        <a:pt x="107124" y="214249"/>
                      </a:lnTo>
                      <a:lnTo>
                        <a:pt x="138493" y="182880"/>
                      </a:lnTo>
                      <a:lnTo>
                        <a:pt x="182880" y="182880"/>
                      </a:lnTo>
                      <a:lnTo>
                        <a:pt x="182880" y="138494"/>
                      </a:lnTo>
                      <a:lnTo>
                        <a:pt x="214249" y="107125"/>
                      </a:lnTo>
                      <a:lnTo>
                        <a:pt x="182880" y="75755"/>
                      </a:lnTo>
                      <a:lnTo>
                        <a:pt x="182880" y="31369"/>
                      </a:lnTo>
                      <a:lnTo>
                        <a:pt x="138493" y="31369"/>
                      </a:lnTo>
                      <a:lnTo>
                        <a:pt x="107124" y="0"/>
                      </a:lnTo>
                      <a:lnTo>
                        <a:pt x="10712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10FE9639-4738-8D83-F2E0-816111CFE06C}"/>
                    </a:ext>
                  </a:extLst>
                </p:cNvPr>
                <p:cNvSpPr/>
                <p:nvPr/>
              </p:nvSpPr>
              <p:spPr>
                <a:xfrm rot="2700000">
                  <a:off x="11321989" y="6689588"/>
                  <a:ext cx="31877" cy="31877"/>
                </a:xfrm>
                <a:custGeom>
                  <a:avLst/>
                  <a:gdLst>
                    <a:gd name="connsiteX0" fmla="*/ 0 w 31877"/>
                    <a:gd name="connsiteY0" fmla="*/ 0 h 31877"/>
                    <a:gd name="connsiteX1" fmla="*/ 31877 w 31877"/>
                    <a:gd name="connsiteY1" fmla="*/ 0 h 31877"/>
                    <a:gd name="connsiteX2" fmla="*/ 31877 w 31877"/>
                    <a:gd name="connsiteY2" fmla="*/ 31877 h 31877"/>
                    <a:gd name="connsiteX3" fmla="*/ 0 w 31877"/>
                    <a:gd name="connsiteY3" fmla="*/ 31877 h 3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77" h="31877">
                      <a:moveTo>
                        <a:pt x="0" y="0"/>
                      </a:moveTo>
                      <a:lnTo>
                        <a:pt x="31877" y="0"/>
                      </a:lnTo>
                      <a:lnTo>
                        <a:pt x="31877" y="31877"/>
                      </a:lnTo>
                      <a:lnTo>
                        <a:pt x="0" y="318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5F44F56E-8975-7A2F-AF93-04F5A852020F}"/>
                    </a:ext>
                  </a:extLst>
                </p:cNvPr>
                <p:cNvSpPr/>
                <p:nvPr/>
              </p:nvSpPr>
              <p:spPr>
                <a:xfrm rot="2700000">
                  <a:off x="11321989" y="6689588"/>
                  <a:ext cx="31877" cy="31877"/>
                </a:xfrm>
                <a:custGeom>
                  <a:avLst/>
                  <a:gdLst>
                    <a:gd name="connsiteX0" fmla="*/ 0 w 31877"/>
                    <a:gd name="connsiteY0" fmla="*/ 0 h 31877"/>
                    <a:gd name="connsiteX1" fmla="*/ 31877 w 31877"/>
                    <a:gd name="connsiteY1" fmla="*/ 0 h 31877"/>
                    <a:gd name="connsiteX2" fmla="*/ 31877 w 31877"/>
                    <a:gd name="connsiteY2" fmla="*/ 31877 h 31877"/>
                    <a:gd name="connsiteX3" fmla="*/ 0 w 31877"/>
                    <a:gd name="connsiteY3" fmla="*/ 31877 h 3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77" h="31877">
                      <a:moveTo>
                        <a:pt x="0" y="0"/>
                      </a:moveTo>
                      <a:lnTo>
                        <a:pt x="31877" y="0"/>
                      </a:lnTo>
                      <a:lnTo>
                        <a:pt x="31877" y="31877"/>
                      </a:lnTo>
                      <a:lnTo>
                        <a:pt x="0" y="318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16" name="Graphic 16">
                <a:extLst>
                  <a:ext uri="{FF2B5EF4-FFF2-40B4-BE49-F238E27FC236}">
                    <a16:creationId xmlns:a16="http://schemas.microsoft.com/office/drawing/2014/main" id="{F845814B-E161-612C-D9BA-D10A01068A95}"/>
                  </a:ext>
                </a:extLst>
              </p:cNvPr>
              <p:cNvGrpSpPr/>
              <p:nvPr/>
            </p:nvGrpSpPr>
            <p:grpSpPr>
              <a:xfrm>
                <a:off x="11467782" y="6598411"/>
                <a:ext cx="214248" cy="214249"/>
                <a:chOff x="11467782" y="6598411"/>
                <a:chExt cx="214248" cy="214249"/>
              </a:xfrm>
              <a:solidFill>
                <a:srgbClr val="FFFFFF"/>
              </a:solidFill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C4172DFC-AED7-3A5D-16D1-85CD3F65DED1}"/>
                    </a:ext>
                  </a:extLst>
                </p:cNvPr>
                <p:cNvSpPr/>
                <p:nvPr/>
              </p:nvSpPr>
              <p:spPr>
                <a:xfrm>
                  <a:off x="11467782" y="6598411"/>
                  <a:ext cx="214248" cy="214249"/>
                </a:xfrm>
                <a:custGeom>
                  <a:avLst/>
                  <a:gdLst>
                    <a:gd name="connsiteX0" fmla="*/ 107124 w 214248"/>
                    <a:gd name="connsiteY0" fmla="*/ 80455 h 214249"/>
                    <a:gd name="connsiteX1" fmla="*/ 133795 w 214248"/>
                    <a:gd name="connsiteY1" fmla="*/ 107125 h 214249"/>
                    <a:gd name="connsiteX2" fmla="*/ 107124 w 214248"/>
                    <a:gd name="connsiteY2" fmla="*/ 133794 h 214249"/>
                    <a:gd name="connsiteX3" fmla="*/ 80455 w 214248"/>
                    <a:gd name="connsiteY3" fmla="*/ 107125 h 214249"/>
                    <a:gd name="connsiteX4" fmla="*/ 107124 w 214248"/>
                    <a:gd name="connsiteY4" fmla="*/ 80455 h 214249"/>
                    <a:gd name="connsiteX5" fmla="*/ 107124 w 214248"/>
                    <a:gd name="connsiteY5" fmla="*/ 0 h 214249"/>
                    <a:gd name="connsiteX6" fmla="*/ 97727 w 214248"/>
                    <a:gd name="connsiteY6" fmla="*/ 29909 h 214249"/>
                    <a:gd name="connsiteX7" fmla="*/ 29909 w 214248"/>
                    <a:gd name="connsiteY7" fmla="*/ 97727 h 214249"/>
                    <a:gd name="connsiteX8" fmla="*/ 0 w 214248"/>
                    <a:gd name="connsiteY8" fmla="*/ 107125 h 214249"/>
                    <a:gd name="connsiteX9" fmla="*/ 29909 w 214248"/>
                    <a:gd name="connsiteY9" fmla="*/ 116523 h 214249"/>
                    <a:gd name="connsiteX10" fmla="*/ 97727 w 214248"/>
                    <a:gd name="connsiteY10" fmla="*/ 184341 h 214249"/>
                    <a:gd name="connsiteX11" fmla="*/ 107124 w 214248"/>
                    <a:gd name="connsiteY11" fmla="*/ 214249 h 214249"/>
                    <a:gd name="connsiteX12" fmla="*/ 116523 w 214248"/>
                    <a:gd name="connsiteY12" fmla="*/ 184341 h 214249"/>
                    <a:gd name="connsiteX13" fmla="*/ 184341 w 214248"/>
                    <a:gd name="connsiteY13" fmla="*/ 116523 h 214249"/>
                    <a:gd name="connsiteX14" fmla="*/ 214249 w 214248"/>
                    <a:gd name="connsiteY14" fmla="*/ 107125 h 214249"/>
                    <a:gd name="connsiteX15" fmla="*/ 184341 w 214248"/>
                    <a:gd name="connsiteY15" fmla="*/ 97727 h 214249"/>
                    <a:gd name="connsiteX16" fmla="*/ 116523 w 214248"/>
                    <a:gd name="connsiteY16" fmla="*/ 29909 h 214249"/>
                    <a:gd name="connsiteX17" fmla="*/ 107124 w 214248"/>
                    <a:gd name="connsiteY17" fmla="*/ 0 h 214249"/>
                    <a:gd name="connsiteX18" fmla="*/ 107124 w 214248"/>
                    <a:gd name="connsiteY18" fmla="*/ 0 h 214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14248" h="214249">
                      <a:moveTo>
                        <a:pt x="107124" y="80455"/>
                      </a:moveTo>
                      <a:cubicBezTo>
                        <a:pt x="114745" y="90551"/>
                        <a:pt x="123699" y="99505"/>
                        <a:pt x="133795" y="107125"/>
                      </a:cubicBezTo>
                      <a:cubicBezTo>
                        <a:pt x="123699" y="114745"/>
                        <a:pt x="114745" y="123698"/>
                        <a:pt x="107124" y="133794"/>
                      </a:cubicBezTo>
                      <a:cubicBezTo>
                        <a:pt x="99505" y="123698"/>
                        <a:pt x="90551" y="114745"/>
                        <a:pt x="80455" y="107125"/>
                      </a:cubicBezTo>
                      <a:cubicBezTo>
                        <a:pt x="90551" y="99505"/>
                        <a:pt x="99505" y="90551"/>
                        <a:pt x="107124" y="80455"/>
                      </a:cubicBezTo>
                      <a:close/>
                      <a:moveTo>
                        <a:pt x="107124" y="0"/>
                      </a:moveTo>
                      <a:lnTo>
                        <a:pt x="97727" y="29909"/>
                      </a:lnTo>
                      <a:cubicBezTo>
                        <a:pt x="87567" y="62230"/>
                        <a:pt x="62230" y="87567"/>
                        <a:pt x="29909" y="97727"/>
                      </a:cubicBezTo>
                      <a:lnTo>
                        <a:pt x="0" y="107125"/>
                      </a:lnTo>
                      <a:lnTo>
                        <a:pt x="29909" y="116523"/>
                      </a:lnTo>
                      <a:cubicBezTo>
                        <a:pt x="62230" y="126683"/>
                        <a:pt x="87567" y="152019"/>
                        <a:pt x="97727" y="184341"/>
                      </a:cubicBezTo>
                      <a:lnTo>
                        <a:pt x="107124" y="214249"/>
                      </a:lnTo>
                      <a:lnTo>
                        <a:pt x="116523" y="184341"/>
                      </a:lnTo>
                      <a:cubicBezTo>
                        <a:pt x="126683" y="152019"/>
                        <a:pt x="152019" y="126683"/>
                        <a:pt x="184341" y="116523"/>
                      </a:cubicBezTo>
                      <a:lnTo>
                        <a:pt x="214249" y="107125"/>
                      </a:lnTo>
                      <a:lnTo>
                        <a:pt x="184341" y="97727"/>
                      </a:lnTo>
                      <a:cubicBezTo>
                        <a:pt x="152019" y="87567"/>
                        <a:pt x="126683" y="62230"/>
                        <a:pt x="116523" y="29909"/>
                      </a:cubicBezTo>
                      <a:lnTo>
                        <a:pt x="107124" y="0"/>
                      </a:lnTo>
                      <a:lnTo>
                        <a:pt x="10712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3D1ED144-6FB4-2741-D586-00EB60EE070C}"/>
                    </a:ext>
                  </a:extLst>
                </p:cNvPr>
                <p:cNvSpPr/>
                <p:nvPr/>
              </p:nvSpPr>
              <p:spPr>
                <a:xfrm rot="5400000">
                  <a:off x="11499214" y="6629781"/>
                  <a:ext cx="31877" cy="31877"/>
                </a:xfrm>
                <a:custGeom>
                  <a:avLst/>
                  <a:gdLst>
                    <a:gd name="connsiteX0" fmla="*/ 0 w 31877"/>
                    <a:gd name="connsiteY0" fmla="*/ 0 h 31877"/>
                    <a:gd name="connsiteX1" fmla="*/ 11430 w 31877"/>
                    <a:gd name="connsiteY1" fmla="*/ 0 h 31877"/>
                    <a:gd name="connsiteX2" fmla="*/ 31877 w 31877"/>
                    <a:gd name="connsiteY2" fmla="*/ 20447 h 31877"/>
                    <a:gd name="connsiteX3" fmla="*/ 31877 w 31877"/>
                    <a:gd name="connsiteY3" fmla="*/ 31877 h 31877"/>
                    <a:gd name="connsiteX4" fmla="*/ 0 w 31877"/>
                    <a:gd name="connsiteY4" fmla="*/ 31877 h 31877"/>
                    <a:gd name="connsiteX5" fmla="*/ 0 w 31877"/>
                    <a:gd name="connsiteY5" fmla="*/ 0 h 31877"/>
                    <a:gd name="connsiteX6" fmla="*/ 0 w 31877"/>
                    <a:gd name="connsiteY6" fmla="*/ 0 h 3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877" h="31877">
                      <a:moveTo>
                        <a:pt x="0" y="0"/>
                      </a:moveTo>
                      <a:lnTo>
                        <a:pt x="11430" y="0"/>
                      </a:lnTo>
                      <a:cubicBezTo>
                        <a:pt x="22733" y="0"/>
                        <a:pt x="31877" y="9144"/>
                        <a:pt x="31877" y="20447"/>
                      </a:cubicBezTo>
                      <a:lnTo>
                        <a:pt x="31877" y="31877"/>
                      </a:lnTo>
                      <a:lnTo>
                        <a:pt x="0" y="3187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49262734-3C6C-D4CC-6E7F-3F6485B9B7E3}"/>
                    </a:ext>
                  </a:extLst>
                </p:cNvPr>
                <p:cNvSpPr/>
                <p:nvPr/>
              </p:nvSpPr>
              <p:spPr>
                <a:xfrm rot="-5400000">
                  <a:off x="11618721" y="6749351"/>
                  <a:ext cx="31877" cy="31877"/>
                </a:xfrm>
                <a:custGeom>
                  <a:avLst/>
                  <a:gdLst>
                    <a:gd name="connsiteX0" fmla="*/ 0 w 31877"/>
                    <a:gd name="connsiteY0" fmla="*/ 0 h 31877"/>
                    <a:gd name="connsiteX1" fmla="*/ 11430 w 31877"/>
                    <a:gd name="connsiteY1" fmla="*/ 0 h 31877"/>
                    <a:gd name="connsiteX2" fmla="*/ 31877 w 31877"/>
                    <a:gd name="connsiteY2" fmla="*/ 20447 h 31877"/>
                    <a:gd name="connsiteX3" fmla="*/ 31877 w 31877"/>
                    <a:gd name="connsiteY3" fmla="*/ 31877 h 31877"/>
                    <a:gd name="connsiteX4" fmla="*/ 0 w 31877"/>
                    <a:gd name="connsiteY4" fmla="*/ 31877 h 31877"/>
                    <a:gd name="connsiteX5" fmla="*/ 0 w 31877"/>
                    <a:gd name="connsiteY5" fmla="*/ 0 h 31877"/>
                    <a:gd name="connsiteX6" fmla="*/ 0 w 31877"/>
                    <a:gd name="connsiteY6" fmla="*/ 0 h 3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877" h="31877">
                      <a:moveTo>
                        <a:pt x="0" y="0"/>
                      </a:moveTo>
                      <a:lnTo>
                        <a:pt x="11430" y="0"/>
                      </a:lnTo>
                      <a:cubicBezTo>
                        <a:pt x="22733" y="0"/>
                        <a:pt x="31877" y="9144"/>
                        <a:pt x="31877" y="20447"/>
                      </a:cubicBezTo>
                      <a:lnTo>
                        <a:pt x="31877" y="31877"/>
                      </a:lnTo>
                      <a:lnTo>
                        <a:pt x="0" y="3187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56D561AA-440D-58B9-51B3-6206DF0AE4B3}"/>
                    </a:ext>
                  </a:extLst>
                </p:cNvPr>
                <p:cNvSpPr/>
                <p:nvPr/>
              </p:nvSpPr>
              <p:spPr>
                <a:xfrm>
                  <a:off x="11499215" y="6749351"/>
                  <a:ext cx="31877" cy="31877"/>
                </a:xfrm>
                <a:custGeom>
                  <a:avLst/>
                  <a:gdLst>
                    <a:gd name="connsiteX0" fmla="*/ 0 w 31877"/>
                    <a:gd name="connsiteY0" fmla="*/ 0 h 31877"/>
                    <a:gd name="connsiteX1" fmla="*/ 11430 w 31877"/>
                    <a:gd name="connsiteY1" fmla="*/ 0 h 31877"/>
                    <a:gd name="connsiteX2" fmla="*/ 31877 w 31877"/>
                    <a:gd name="connsiteY2" fmla="*/ 20447 h 31877"/>
                    <a:gd name="connsiteX3" fmla="*/ 31877 w 31877"/>
                    <a:gd name="connsiteY3" fmla="*/ 31877 h 31877"/>
                    <a:gd name="connsiteX4" fmla="*/ 0 w 31877"/>
                    <a:gd name="connsiteY4" fmla="*/ 31877 h 31877"/>
                    <a:gd name="connsiteX5" fmla="*/ 0 w 31877"/>
                    <a:gd name="connsiteY5" fmla="*/ 0 h 31877"/>
                    <a:gd name="connsiteX6" fmla="*/ 0 w 31877"/>
                    <a:gd name="connsiteY6" fmla="*/ 0 h 3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877" h="31877">
                      <a:moveTo>
                        <a:pt x="0" y="0"/>
                      </a:moveTo>
                      <a:lnTo>
                        <a:pt x="11430" y="0"/>
                      </a:lnTo>
                      <a:cubicBezTo>
                        <a:pt x="22733" y="0"/>
                        <a:pt x="31877" y="9144"/>
                        <a:pt x="31877" y="20447"/>
                      </a:cubicBezTo>
                      <a:lnTo>
                        <a:pt x="31877" y="31877"/>
                      </a:lnTo>
                      <a:lnTo>
                        <a:pt x="0" y="3187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853CB72F-8555-33F5-72BE-9801093BDB83}"/>
                    </a:ext>
                  </a:extLst>
                </p:cNvPr>
                <p:cNvSpPr/>
                <p:nvPr/>
              </p:nvSpPr>
              <p:spPr>
                <a:xfrm rot="10800000">
                  <a:off x="11618722" y="6629781"/>
                  <a:ext cx="31877" cy="31877"/>
                </a:xfrm>
                <a:custGeom>
                  <a:avLst/>
                  <a:gdLst>
                    <a:gd name="connsiteX0" fmla="*/ 0 w 31877"/>
                    <a:gd name="connsiteY0" fmla="*/ 0 h 31877"/>
                    <a:gd name="connsiteX1" fmla="*/ 11430 w 31877"/>
                    <a:gd name="connsiteY1" fmla="*/ 0 h 31877"/>
                    <a:gd name="connsiteX2" fmla="*/ 31877 w 31877"/>
                    <a:gd name="connsiteY2" fmla="*/ 20447 h 31877"/>
                    <a:gd name="connsiteX3" fmla="*/ 31877 w 31877"/>
                    <a:gd name="connsiteY3" fmla="*/ 31877 h 31877"/>
                    <a:gd name="connsiteX4" fmla="*/ 0 w 31877"/>
                    <a:gd name="connsiteY4" fmla="*/ 31877 h 31877"/>
                    <a:gd name="connsiteX5" fmla="*/ 0 w 31877"/>
                    <a:gd name="connsiteY5" fmla="*/ 0 h 31877"/>
                    <a:gd name="connsiteX6" fmla="*/ 0 w 31877"/>
                    <a:gd name="connsiteY6" fmla="*/ 0 h 3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877" h="31877">
                      <a:moveTo>
                        <a:pt x="0" y="0"/>
                      </a:moveTo>
                      <a:lnTo>
                        <a:pt x="11430" y="0"/>
                      </a:lnTo>
                      <a:cubicBezTo>
                        <a:pt x="22733" y="0"/>
                        <a:pt x="31877" y="9144"/>
                        <a:pt x="31877" y="20447"/>
                      </a:cubicBezTo>
                      <a:lnTo>
                        <a:pt x="31877" y="31877"/>
                      </a:lnTo>
                      <a:lnTo>
                        <a:pt x="0" y="3187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17" name="Graphic 16">
                <a:extLst>
                  <a:ext uri="{FF2B5EF4-FFF2-40B4-BE49-F238E27FC236}">
                    <a16:creationId xmlns:a16="http://schemas.microsoft.com/office/drawing/2014/main" id="{2FFB0A40-1C10-A436-868E-433F5D0D364D}"/>
                  </a:ext>
                </a:extLst>
              </p:cNvPr>
              <p:cNvGrpSpPr/>
              <p:nvPr/>
            </p:nvGrpSpPr>
            <p:grpSpPr>
              <a:xfrm>
                <a:off x="10756900" y="6598411"/>
                <a:ext cx="214249" cy="214185"/>
                <a:chOff x="10756900" y="6598411"/>
                <a:chExt cx="214249" cy="214185"/>
              </a:xfrm>
              <a:solidFill>
                <a:srgbClr val="FFFFFF"/>
              </a:solidFill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8EA042D5-DA47-E063-FC0A-1BAD44EAD05B}"/>
                    </a:ext>
                  </a:extLst>
                </p:cNvPr>
                <p:cNvSpPr/>
                <p:nvPr/>
              </p:nvSpPr>
              <p:spPr>
                <a:xfrm>
                  <a:off x="10788777" y="6630288"/>
                  <a:ext cx="150494" cy="150495"/>
                </a:xfrm>
                <a:custGeom>
                  <a:avLst/>
                  <a:gdLst>
                    <a:gd name="connsiteX0" fmla="*/ 118618 w 150494"/>
                    <a:gd name="connsiteY0" fmla="*/ 31877 h 150495"/>
                    <a:gd name="connsiteX1" fmla="*/ 118618 w 150494"/>
                    <a:gd name="connsiteY1" fmla="*/ 118618 h 150495"/>
                    <a:gd name="connsiteX2" fmla="*/ 31877 w 150494"/>
                    <a:gd name="connsiteY2" fmla="*/ 118618 h 150495"/>
                    <a:gd name="connsiteX3" fmla="*/ 31877 w 150494"/>
                    <a:gd name="connsiteY3" fmla="*/ 31877 h 150495"/>
                    <a:gd name="connsiteX4" fmla="*/ 118618 w 150494"/>
                    <a:gd name="connsiteY4" fmla="*/ 31877 h 150495"/>
                    <a:gd name="connsiteX5" fmla="*/ 150495 w 150494"/>
                    <a:gd name="connsiteY5" fmla="*/ 0 h 150495"/>
                    <a:gd name="connsiteX6" fmla="*/ 0 w 150494"/>
                    <a:gd name="connsiteY6" fmla="*/ 0 h 150495"/>
                    <a:gd name="connsiteX7" fmla="*/ 0 w 150494"/>
                    <a:gd name="connsiteY7" fmla="*/ 150495 h 150495"/>
                    <a:gd name="connsiteX8" fmla="*/ 150495 w 150494"/>
                    <a:gd name="connsiteY8" fmla="*/ 150495 h 150495"/>
                    <a:gd name="connsiteX9" fmla="*/ 150495 w 150494"/>
                    <a:gd name="connsiteY9" fmla="*/ 0 h 150495"/>
                    <a:gd name="connsiteX10" fmla="*/ 150495 w 150494"/>
                    <a:gd name="connsiteY10" fmla="*/ 0 h 150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0494" h="150495">
                      <a:moveTo>
                        <a:pt x="118618" y="31877"/>
                      </a:moveTo>
                      <a:lnTo>
                        <a:pt x="118618" y="118618"/>
                      </a:lnTo>
                      <a:lnTo>
                        <a:pt x="31877" y="118618"/>
                      </a:lnTo>
                      <a:lnTo>
                        <a:pt x="31877" y="31877"/>
                      </a:lnTo>
                      <a:lnTo>
                        <a:pt x="118618" y="31877"/>
                      </a:lnTo>
                      <a:moveTo>
                        <a:pt x="150495" y="0"/>
                      </a:moveTo>
                      <a:lnTo>
                        <a:pt x="0" y="0"/>
                      </a:lnTo>
                      <a:lnTo>
                        <a:pt x="0" y="150495"/>
                      </a:lnTo>
                      <a:lnTo>
                        <a:pt x="150495" y="150495"/>
                      </a:lnTo>
                      <a:lnTo>
                        <a:pt x="150495" y="0"/>
                      </a:lnTo>
                      <a:lnTo>
                        <a:pt x="1504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530437F2-15BC-72D9-8F23-00F8249E2738}"/>
                    </a:ext>
                  </a:extLst>
                </p:cNvPr>
                <p:cNvSpPr/>
                <p:nvPr/>
              </p:nvSpPr>
              <p:spPr>
                <a:xfrm rot="5400000">
                  <a:off x="10939272" y="6780720"/>
                  <a:ext cx="31876" cy="31876"/>
                </a:xfrm>
                <a:custGeom>
                  <a:avLst/>
                  <a:gdLst>
                    <a:gd name="connsiteX0" fmla="*/ 0 w 31876"/>
                    <a:gd name="connsiteY0" fmla="*/ 0 h 31876"/>
                    <a:gd name="connsiteX1" fmla="*/ 31877 w 31876"/>
                    <a:gd name="connsiteY1" fmla="*/ 0 h 31876"/>
                    <a:gd name="connsiteX2" fmla="*/ 31877 w 31876"/>
                    <a:gd name="connsiteY2" fmla="*/ 31877 h 31876"/>
                    <a:gd name="connsiteX3" fmla="*/ 0 w 31876"/>
                    <a:gd name="connsiteY3" fmla="*/ 31877 h 31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76" h="31876">
                      <a:moveTo>
                        <a:pt x="0" y="0"/>
                      </a:moveTo>
                      <a:lnTo>
                        <a:pt x="31877" y="0"/>
                      </a:lnTo>
                      <a:lnTo>
                        <a:pt x="31877" y="31877"/>
                      </a:lnTo>
                      <a:lnTo>
                        <a:pt x="0" y="318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80042963-7752-EB06-30E1-B4FC9E4AD8AC}"/>
                    </a:ext>
                  </a:extLst>
                </p:cNvPr>
                <p:cNvSpPr/>
                <p:nvPr/>
              </p:nvSpPr>
              <p:spPr>
                <a:xfrm rot="5400000">
                  <a:off x="10939208" y="6598412"/>
                  <a:ext cx="31876" cy="31877"/>
                </a:xfrm>
                <a:custGeom>
                  <a:avLst/>
                  <a:gdLst>
                    <a:gd name="connsiteX0" fmla="*/ 0 w 31876"/>
                    <a:gd name="connsiteY0" fmla="*/ 0 h 31877"/>
                    <a:gd name="connsiteX1" fmla="*/ 31877 w 31876"/>
                    <a:gd name="connsiteY1" fmla="*/ 0 h 31877"/>
                    <a:gd name="connsiteX2" fmla="*/ 31877 w 31876"/>
                    <a:gd name="connsiteY2" fmla="*/ 31877 h 31877"/>
                    <a:gd name="connsiteX3" fmla="*/ 0 w 31876"/>
                    <a:gd name="connsiteY3" fmla="*/ 31877 h 3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76" h="31877">
                      <a:moveTo>
                        <a:pt x="0" y="0"/>
                      </a:moveTo>
                      <a:lnTo>
                        <a:pt x="31877" y="0"/>
                      </a:lnTo>
                      <a:lnTo>
                        <a:pt x="31877" y="31877"/>
                      </a:lnTo>
                      <a:lnTo>
                        <a:pt x="0" y="318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332300DF-29A5-1457-DCAE-D51053A5E5D9}"/>
                    </a:ext>
                  </a:extLst>
                </p:cNvPr>
                <p:cNvSpPr/>
                <p:nvPr/>
              </p:nvSpPr>
              <p:spPr>
                <a:xfrm rot="5400000">
                  <a:off x="10756900" y="6780720"/>
                  <a:ext cx="31876" cy="31876"/>
                </a:xfrm>
                <a:custGeom>
                  <a:avLst/>
                  <a:gdLst>
                    <a:gd name="connsiteX0" fmla="*/ 0 w 31876"/>
                    <a:gd name="connsiteY0" fmla="*/ 0 h 31876"/>
                    <a:gd name="connsiteX1" fmla="*/ 31877 w 31876"/>
                    <a:gd name="connsiteY1" fmla="*/ 0 h 31876"/>
                    <a:gd name="connsiteX2" fmla="*/ 31877 w 31876"/>
                    <a:gd name="connsiteY2" fmla="*/ 31877 h 31876"/>
                    <a:gd name="connsiteX3" fmla="*/ 0 w 31876"/>
                    <a:gd name="connsiteY3" fmla="*/ 31877 h 31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76" h="31876">
                      <a:moveTo>
                        <a:pt x="0" y="0"/>
                      </a:moveTo>
                      <a:lnTo>
                        <a:pt x="31877" y="0"/>
                      </a:lnTo>
                      <a:lnTo>
                        <a:pt x="31877" y="31877"/>
                      </a:lnTo>
                      <a:lnTo>
                        <a:pt x="0" y="318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52170303-3B28-F3F4-1DA6-EFE783F06B56}"/>
                    </a:ext>
                  </a:extLst>
                </p:cNvPr>
                <p:cNvSpPr/>
                <p:nvPr/>
              </p:nvSpPr>
              <p:spPr>
                <a:xfrm rot="5400000">
                  <a:off x="10756900" y="6598411"/>
                  <a:ext cx="31876" cy="31877"/>
                </a:xfrm>
                <a:custGeom>
                  <a:avLst/>
                  <a:gdLst>
                    <a:gd name="connsiteX0" fmla="*/ 0 w 31876"/>
                    <a:gd name="connsiteY0" fmla="*/ 0 h 31877"/>
                    <a:gd name="connsiteX1" fmla="*/ 31877 w 31876"/>
                    <a:gd name="connsiteY1" fmla="*/ 0 h 31877"/>
                    <a:gd name="connsiteX2" fmla="*/ 31877 w 31876"/>
                    <a:gd name="connsiteY2" fmla="*/ 31877 h 31877"/>
                    <a:gd name="connsiteX3" fmla="*/ 0 w 31876"/>
                    <a:gd name="connsiteY3" fmla="*/ 31877 h 3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76" h="31877">
                      <a:moveTo>
                        <a:pt x="0" y="0"/>
                      </a:moveTo>
                      <a:lnTo>
                        <a:pt x="31877" y="0"/>
                      </a:lnTo>
                      <a:lnTo>
                        <a:pt x="31877" y="31877"/>
                      </a:lnTo>
                      <a:lnTo>
                        <a:pt x="0" y="318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8060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customXml" Target="../ink/ink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7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uilding with a red and white sign&#10;&#10;Description automatically generated">
            <a:extLst>
              <a:ext uri="{FF2B5EF4-FFF2-40B4-BE49-F238E27FC236}">
                <a16:creationId xmlns:a16="http://schemas.microsoft.com/office/drawing/2014/main" id="{A03645C8-A341-2E0D-BEBF-37D9335DB9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4"/>
          <a:stretch/>
        </p:blipFill>
        <p:spPr>
          <a:xfrm>
            <a:off x="0" y="585126"/>
            <a:ext cx="9011926" cy="5997638"/>
          </a:xfrm>
          <a:prstGeom prst="rect">
            <a:avLst/>
          </a:prstGeom>
        </p:spPr>
      </p:pic>
      <p:sp>
        <p:nvSpPr>
          <p:cNvPr id="43" name="Title 2">
            <a:extLst>
              <a:ext uri="{FF2B5EF4-FFF2-40B4-BE49-F238E27FC236}">
                <a16:creationId xmlns:a16="http://schemas.microsoft.com/office/drawing/2014/main" id="{01376F13-4239-3D9E-04F7-C5856245B6B1}"/>
              </a:ext>
            </a:extLst>
          </p:cNvPr>
          <p:cNvSpPr txBox="1">
            <a:spLocks/>
          </p:cNvSpPr>
          <p:nvPr/>
        </p:nvSpPr>
        <p:spPr>
          <a:xfrm>
            <a:off x="1491343" y="3709988"/>
            <a:ext cx="10700657" cy="1469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9844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PENULISAN BERITA </a:t>
            </a:r>
          </a:p>
          <a:p>
            <a:r>
              <a:rPr lang="en-US" b="1" dirty="0">
                <a:solidFill>
                  <a:srgbClr val="009844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KKN UMJ 2024</a:t>
            </a:r>
          </a:p>
          <a:p>
            <a:endParaRPr lang="en-US" b="1" dirty="0">
              <a:solidFill>
                <a:srgbClr val="009844"/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  <a:p>
            <a:pPr algn="r"/>
            <a:endParaRPr lang="en-US" sz="2000" b="1" dirty="0">
              <a:solidFill>
                <a:srgbClr val="009844"/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  <a:p>
            <a:pPr algn="r"/>
            <a:r>
              <a:rPr lang="en-US" sz="2000" b="1" dirty="0">
                <a:solidFill>
                  <a:srgbClr val="009844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Dr. </a:t>
            </a:r>
            <a:r>
              <a:rPr lang="en-US" sz="2000" b="1" dirty="0" err="1">
                <a:solidFill>
                  <a:srgbClr val="009844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Tria</a:t>
            </a:r>
            <a:r>
              <a:rPr lang="en-US" sz="2000" b="1" dirty="0">
                <a:solidFill>
                  <a:srgbClr val="009844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r>
              <a:rPr lang="en-US" sz="2000" b="1" dirty="0" err="1">
                <a:solidFill>
                  <a:srgbClr val="009844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Patrianti</a:t>
            </a:r>
            <a:r>
              <a:rPr lang="en-US" sz="2000" b="1" dirty="0">
                <a:solidFill>
                  <a:srgbClr val="009844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, </a:t>
            </a:r>
            <a:r>
              <a:rPr lang="en-US" sz="2000" b="1" dirty="0" err="1">
                <a:solidFill>
                  <a:srgbClr val="009844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M.I.Kom</a:t>
            </a:r>
            <a:endParaRPr lang="en-US" sz="2000" b="1" dirty="0">
              <a:solidFill>
                <a:srgbClr val="009844"/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  <a:p>
            <a:endParaRPr lang="en-US" b="1" dirty="0">
              <a:solidFill>
                <a:srgbClr val="009844"/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  <a:p>
            <a:r>
              <a:rPr lang="en-US" b="1" dirty="0">
                <a:solidFill>
                  <a:srgbClr val="009844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 </a:t>
            </a:r>
            <a:endParaRPr lang="en-US" sz="4400" b="1" dirty="0">
              <a:solidFill>
                <a:srgbClr val="009844"/>
              </a:solidFill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061BFE07-59CA-39EE-AB69-B9D126E9F19E}"/>
              </a:ext>
            </a:extLst>
          </p:cNvPr>
          <p:cNvSpPr txBox="1">
            <a:spLocks/>
          </p:cNvSpPr>
          <p:nvPr/>
        </p:nvSpPr>
        <p:spPr>
          <a:xfrm>
            <a:off x="2485957" y="4793192"/>
            <a:ext cx="8981825" cy="1104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en-ID" sz="18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EF541324-C00A-ADA2-5EFB-9525E9F14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899" y="263822"/>
            <a:ext cx="1201243" cy="1469116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3D170A1C-7FDE-70B2-0620-F35FE40C5D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7187" y="4886529"/>
            <a:ext cx="699158" cy="139607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C148794-B0E0-B9D7-938D-936315767C46}"/>
              </a:ext>
            </a:extLst>
          </p:cNvPr>
          <p:cNvGrpSpPr/>
          <p:nvPr/>
        </p:nvGrpSpPr>
        <p:grpSpPr>
          <a:xfrm>
            <a:off x="-1" y="6521450"/>
            <a:ext cx="12192001" cy="336550"/>
            <a:chOff x="-1" y="6521450"/>
            <a:chExt cx="12192001" cy="336550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907E001B-15E4-5B60-884C-8C062B302F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14743" t="74471" r="15739" b="23068"/>
            <a:stretch/>
          </p:blipFill>
          <p:spPr>
            <a:xfrm>
              <a:off x="-1" y="6549357"/>
              <a:ext cx="12192001" cy="308643"/>
            </a:xfrm>
            <a:prstGeom prst="rect">
              <a:avLst/>
            </a:prstGeom>
          </p:spPr>
        </p:pic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7519C08-EDD4-A359-2A3D-972B25D3E1A2}"/>
                </a:ext>
              </a:extLst>
            </p:cNvPr>
            <p:cNvSpPr/>
            <p:nvPr/>
          </p:nvSpPr>
          <p:spPr>
            <a:xfrm>
              <a:off x="0" y="6521450"/>
              <a:ext cx="2165350" cy="336105"/>
            </a:xfrm>
            <a:custGeom>
              <a:avLst/>
              <a:gdLst>
                <a:gd name="connsiteX0" fmla="*/ 2165350 w 2165350"/>
                <a:gd name="connsiteY0" fmla="*/ 336106 h 336105"/>
                <a:gd name="connsiteX1" fmla="*/ 2001711 w 2165350"/>
                <a:gd name="connsiteY1" fmla="*/ 200914 h 336105"/>
                <a:gd name="connsiteX2" fmla="*/ 1844612 w 2165350"/>
                <a:gd name="connsiteY2" fmla="*/ 0 h 336105"/>
                <a:gd name="connsiteX3" fmla="*/ 0 w 2165350"/>
                <a:gd name="connsiteY3" fmla="*/ 0 h 336105"/>
                <a:gd name="connsiteX4" fmla="*/ 0 w 2165350"/>
                <a:gd name="connsiteY4" fmla="*/ 336106 h 336105"/>
                <a:gd name="connsiteX5" fmla="*/ 2165350 w 2165350"/>
                <a:gd name="connsiteY5" fmla="*/ 336106 h 336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5350" h="336105">
                  <a:moveTo>
                    <a:pt x="2165350" y="336106"/>
                  </a:moveTo>
                  <a:cubicBezTo>
                    <a:pt x="2165350" y="336106"/>
                    <a:pt x="2126996" y="250825"/>
                    <a:pt x="2001711" y="200914"/>
                  </a:cubicBezTo>
                  <a:cubicBezTo>
                    <a:pt x="1936369" y="174879"/>
                    <a:pt x="1844612" y="114999"/>
                    <a:pt x="1844612" y="0"/>
                  </a:cubicBezTo>
                  <a:lnTo>
                    <a:pt x="0" y="0"/>
                  </a:lnTo>
                  <a:lnTo>
                    <a:pt x="0" y="336106"/>
                  </a:lnTo>
                  <a:lnTo>
                    <a:pt x="2165350" y="336106"/>
                  </a:lnTo>
                  <a:close/>
                </a:path>
              </a:pathLst>
            </a:custGeom>
            <a:solidFill>
              <a:srgbClr val="FFF2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6" name="Graphic 16">
              <a:extLst>
                <a:ext uri="{FF2B5EF4-FFF2-40B4-BE49-F238E27FC236}">
                  <a16:creationId xmlns:a16="http://schemas.microsoft.com/office/drawing/2014/main" id="{C23AF654-AD5C-D324-C81C-FA3F1CF23A72}"/>
                </a:ext>
              </a:extLst>
            </p:cNvPr>
            <p:cNvGrpSpPr/>
            <p:nvPr/>
          </p:nvGrpSpPr>
          <p:grpSpPr>
            <a:xfrm>
              <a:off x="338061" y="6615471"/>
              <a:ext cx="182889" cy="176615"/>
              <a:chOff x="338061" y="6615471"/>
              <a:chExt cx="182889" cy="176615"/>
            </a:xfrm>
            <a:solidFill>
              <a:srgbClr val="01854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596EAA0-35FB-DBF1-DC43-967A107DAE42}"/>
                  </a:ext>
                </a:extLst>
              </p:cNvPr>
              <p:cNvSpPr/>
              <p:nvPr/>
            </p:nvSpPr>
            <p:spPr>
              <a:xfrm>
                <a:off x="338061" y="6615471"/>
                <a:ext cx="176542" cy="176615"/>
              </a:xfrm>
              <a:custGeom>
                <a:avLst/>
                <a:gdLst>
                  <a:gd name="connsiteX0" fmla="*/ 176543 w 176542"/>
                  <a:gd name="connsiteY0" fmla="*/ 82826 h 176615"/>
                  <a:gd name="connsiteX1" fmla="*/ 176543 w 176542"/>
                  <a:gd name="connsiteY1" fmla="*/ 93494 h 176615"/>
                  <a:gd name="connsiteX2" fmla="*/ 175146 w 176542"/>
                  <a:gd name="connsiteY2" fmla="*/ 104543 h 176615"/>
                  <a:gd name="connsiteX3" fmla="*/ 163144 w 176542"/>
                  <a:gd name="connsiteY3" fmla="*/ 100606 h 176615"/>
                  <a:gd name="connsiteX4" fmla="*/ 161239 w 176542"/>
                  <a:gd name="connsiteY4" fmla="*/ 97367 h 176615"/>
                  <a:gd name="connsiteX5" fmla="*/ 161366 w 176542"/>
                  <a:gd name="connsiteY5" fmla="*/ 95526 h 176615"/>
                  <a:gd name="connsiteX6" fmla="*/ 150762 w 176542"/>
                  <a:gd name="connsiteY6" fmla="*/ 95526 h 176615"/>
                  <a:gd name="connsiteX7" fmla="*/ 145745 w 176542"/>
                  <a:gd name="connsiteY7" fmla="*/ 94700 h 176615"/>
                  <a:gd name="connsiteX8" fmla="*/ 103518 w 176542"/>
                  <a:gd name="connsiteY8" fmla="*/ 80667 h 176615"/>
                  <a:gd name="connsiteX9" fmla="*/ 118758 w 176542"/>
                  <a:gd name="connsiteY9" fmla="*/ 80667 h 176615"/>
                  <a:gd name="connsiteX10" fmla="*/ 116218 w 176542"/>
                  <a:gd name="connsiteY10" fmla="*/ 58823 h 176615"/>
                  <a:gd name="connsiteX11" fmla="*/ 95771 w 176542"/>
                  <a:gd name="connsiteY11" fmla="*/ 60791 h 176615"/>
                  <a:gd name="connsiteX12" fmla="*/ 95771 w 176542"/>
                  <a:gd name="connsiteY12" fmla="*/ 80857 h 176615"/>
                  <a:gd name="connsiteX13" fmla="*/ 99517 w 176542"/>
                  <a:gd name="connsiteY13" fmla="*/ 80857 h 176615"/>
                  <a:gd name="connsiteX14" fmla="*/ 81102 w 176542"/>
                  <a:gd name="connsiteY14" fmla="*/ 97812 h 176615"/>
                  <a:gd name="connsiteX15" fmla="*/ 80912 w 176542"/>
                  <a:gd name="connsiteY15" fmla="*/ 95653 h 176615"/>
                  <a:gd name="connsiteX16" fmla="*/ 57861 w 176542"/>
                  <a:gd name="connsiteY16" fmla="*/ 95653 h 176615"/>
                  <a:gd name="connsiteX17" fmla="*/ 60401 w 176542"/>
                  <a:gd name="connsiteY17" fmla="*/ 118068 h 176615"/>
                  <a:gd name="connsiteX18" fmla="*/ 62497 w 176542"/>
                  <a:gd name="connsiteY18" fmla="*/ 117814 h 176615"/>
                  <a:gd name="connsiteX19" fmla="*/ 76721 w 176542"/>
                  <a:gd name="connsiteY19" fmla="*/ 116354 h 176615"/>
                  <a:gd name="connsiteX20" fmla="*/ 81039 w 176542"/>
                  <a:gd name="connsiteY20" fmla="*/ 111845 h 176615"/>
                  <a:gd name="connsiteX21" fmla="*/ 81039 w 176542"/>
                  <a:gd name="connsiteY21" fmla="*/ 105178 h 176615"/>
                  <a:gd name="connsiteX22" fmla="*/ 82309 w 176542"/>
                  <a:gd name="connsiteY22" fmla="*/ 108480 h 176615"/>
                  <a:gd name="connsiteX23" fmla="*/ 93739 w 176542"/>
                  <a:gd name="connsiteY23" fmla="*/ 142579 h 176615"/>
                  <a:gd name="connsiteX24" fmla="*/ 95707 w 176542"/>
                  <a:gd name="connsiteY24" fmla="*/ 154835 h 176615"/>
                  <a:gd name="connsiteX25" fmla="*/ 95707 w 176542"/>
                  <a:gd name="connsiteY25" fmla="*/ 159343 h 176615"/>
                  <a:gd name="connsiteX26" fmla="*/ 98565 w 176542"/>
                  <a:gd name="connsiteY26" fmla="*/ 157248 h 176615"/>
                  <a:gd name="connsiteX27" fmla="*/ 104470 w 176542"/>
                  <a:gd name="connsiteY27" fmla="*/ 175091 h 176615"/>
                  <a:gd name="connsiteX28" fmla="*/ 103708 w 176542"/>
                  <a:gd name="connsiteY28" fmla="*/ 175282 h 176615"/>
                  <a:gd name="connsiteX29" fmla="*/ 93485 w 176542"/>
                  <a:gd name="connsiteY29" fmla="*/ 176615 h 176615"/>
                  <a:gd name="connsiteX30" fmla="*/ 82817 w 176542"/>
                  <a:gd name="connsiteY30" fmla="*/ 176615 h 176615"/>
                  <a:gd name="connsiteX31" fmla="*/ 81166 w 176542"/>
                  <a:gd name="connsiteY31" fmla="*/ 176298 h 176615"/>
                  <a:gd name="connsiteX32" fmla="*/ 71768 w 176542"/>
                  <a:gd name="connsiteY32" fmla="*/ 175028 h 176615"/>
                  <a:gd name="connsiteX33" fmla="*/ 18047 w 176542"/>
                  <a:gd name="connsiteY33" fmla="*/ 141563 h 176615"/>
                  <a:gd name="connsiteX34" fmla="*/ 1664 w 176542"/>
                  <a:gd name="connsiteY34" fmla="*/ 71777 h 176615"/>
                  <a:gd name="connsiteX35" fmla="*/ 38811 w 176542"/>
                  <a:gd name="connsiteY35" fmla="*/ 15325 h 176615"/>
                  <a:gd name="connsiteX36" fmla="*/ 102756 w 176542"/>
                  <a:gd name="connsiteY36" fmla="*/ 1228 h 176615"/>
                  <a:gd name="connsiteX37" fmla="*/ 146380 w 176542"/>
                  <a:gd name="connsiteY37" fmla="*/ 21929 h 176615"/>
                  <a:gd name="connsiteX38" fmla="*/ 175209 w 176542"/>
                  <a:gd name="connsiteY38" fmla="*/ 73110 h 176615"/>
                  <a:gd name="connsiteX39" fmla="*/ 176543 w 176542"/>
                  <a:gd name="connsiteY39" fmla="*/ 82826 h 176615"/>
                  <a:gd name="connsiteX40" fmla="*/ 26302 w 176542"/>
                  <a:gd name="connsiteY40" fmla="*/ 127847 h 176615"/>
                  <a:gd name="connsiteX41" fmla="*/ 45796 w 176542"/>
                  <a:gd name="connsiteY41" fmla="*/ 120926 h 176615"/>
                  <a:gd name="connsiteX42" fmla="*/ 43002 w 176542"/>
                  <a:gd name="connsiteY42" fmla="*/ 95716 h 176615"/>
                  <a:gd name="connsiteX43" fmla="*/ 15062 w 176542"/>
                  <a:gd name="connsiteY43" fmla="*/ 95716 h 176615"/>
                  <a:gd name="connsiteX44" fmla="*/ 26238 w 176542"/>
                  <a:gd name="connsiteY44" fmla="*/ 127847 h 176615"/>
                  <a:gd name="connsiteX45" fmla="*/ 45796 w 176542"/>
                  <a:gd name="connsiteY45" fmla="*/ 55775 h 176615"/>
                  <a:gd name="connsiteX46" fmla="*/ 26238 w 176542"/>
                  <a:gd name="connsiteY46" fmla="*/ 48790 h 176615"/>
                  <a:gd name="connsiteX47" fmla="*/ 15062 w 176542"/>
                  <a:gd name="connsiteY47" fmla="*/ 80667 h 176615"/>
                  <a:gd name="connsiteX48" fmla="*/ 43002 w 176542"/>
                  <a:gd name="connsiteY48" fmla="*/ 80667 h 176615"/>
                  <a:gd name="connsiteX49" fmla="*/ 45796 w 176542"/>
                  <a:gd name="connsiteY49" fmla="*/ 55711 h 176615"/>
                  <a:gd name="connsiteX50" fmla="*/ 150190 w 176542"/>
                  <a:gd name="connsiteY50" fmla="*/ 48853 h 176615"/>
                  <a:gd name="connsiteX51" fmla="*/ 130696 w 176542"/>
                  <a:gd name="connsiteY51" fmla="*/ 55838 h 176615"/>
                  <a:gd name="connsiteX52" fmla="*/ 133490 w 176542"/>
                  <a:gd name="connsiteY52" fmla="*/ 80730 h 176615"/>
                  <a:gd name="connsiteX53" fmla="*/ 161430 w 176542"/>
                  <a:gd name="connsiteY53" fmla="*/ 80730 h 176615"/>
                  <a:gd name="connsiteX54" fmla="*/ 150254 w 176542"/>
                  <a:gd name="connsiteY54" fmla="*/ 48917 h 176615"/>
                  <a:gd name="connsiteX55" fmla="*/ 57734 w 176542"/>
                  <a:gd name="connsiteY55" fmla="*/ 80730 h 176615"/>
                  <a:gd name="connsiteX56" fmla="*/ 80721 w 176542"/>
                  <a:gd name="connsiteY56" fmla="*/ 80730 h 176615"/>
                  <a:gd name="connsiteX57" fmla="*/ 80721 w 176542"/>
                  <a:gd name="connsiteY57" fmla="*/ 60791 h 176615"/>
                  <a:gd name="connsiteX58" fmla="*/ 60211 w 176542"/>
                  <a:gd name="connsiteY58" fmla="*/ 58823 h 176615"/>
                  <a:gd name="connsiteX59" fmla="*/ 57671 w 176542"/>
                  <a:gd name="connsiteY59" fmla="*/ 80730 h 176615"/>
                  <a:gd name="connsiteX60" fmla="*/ 80785 w 176542"/>
                  <a:gd name="connsiteY60" fmla="*/ 17294 h 176615"/>
                  <a:gd name="connsiteX61" fmla="*/ 64148 w 176542"/>
                  <a:gd name="connsiteY61" fmla="*/ 44472 h 176615"/>
                  <a:gd name="connsiteX62" fmla="*/ 80785 w 176542"/>
                  <a:gd name="connsiteY62" fmla="*/ 45996 h 176615"/>
                  <a:gd name="connsiteX63" fmla="*/ 80785 w 176542"/>
                  <a:gd name="connsiteY63" fmla="*/ 17294 h 176615"/>
                  <a:gd name="connsiteX64" fmla="*/ 112027 w 176542"/>
                  <a:gd name="connsiteY64" fmla="*/ 44535 h 176615"/>
                  <a:gd name="connsiteX65" fmla="*/ 95707 w 176542"/>
                  <a:gd name="connsiteY65" fmla="*/ 17865 h 176615"/>
                  <a:gd name="connsiteX66" fmla="*/ 95707 w 176542"/>
                  <a:gd name="connsiteY66" fmla="*/ 46059 h 176615"/>
                  <a:gd name="connsiteX67" fmla="*/ 112027 w 176542"/>
                  <a:gd name="connsiteY67" fmla="*/ 44535 h 176615"/>
                  <a:gd name="connsiteX68" fmla="*/ 64465 w 176542"/>
                  <a:gd name="connsiteY68" fmla="*/ 132229 h 176615"/>
                  <a:gd name="connsiteX69" fmla="*/ 80785 w 176542"/>
                  <a:gd name="connsiteY69" fmla="*/ 158899 h 176615"/>
                  <a:gd name="connsiteX70" fmla="*/ 80785 w 176542"/>
                  <a:gd name="connsiteY70" fmla="*/ 130705 h 176615"/>
                  <a:gd name="connsiteX71" fmla="*/ 64465 w 176542"/>
                  <a:gd name="connsiteY71" fmla="*/ 132229 h 176615"/>
                  <a:gd name="connsiteX72" fmla="*/ 118758 w 176542"/>
                  <a:gd name="connsiteY72" fmla="*/ 21548 h 176615"/>
                  <a:gd name="connsiteX73" fmla="*/ 127203 w 176542"/>
                  <a:gd name="connsiteY73" fmla="*/ 41424 h 176615"/>
                  <a:gd name="connsiteX74" fmla="*/ 140665 w 176542"/>
                  <a:gd name="connsiteY74" fmla="*/ 36915 h 176615"/>
                  <a:gd name="connsiteX75" fmla="*/ 118758 w 176542"/>
                  <a:gd name="connsiteY75" fmla="*/ 21548 h 176615"/>
                  <a:gd name="connsiteX76" fmla="*/ 49225 w 176542"/>
                  <a:gd name="connsiteY76" fmla="*/ 41424 h 176615"/>
                  <a:gd name="connsiteX77" fmla="*/ 57734 w 176542"/>
                  <a:gd name="connsiteY77" fmla="*/ 21548 h 176615"/>
                  <a:gd name="connsiteX78" fmla="*/ 35827 w 176542"/>
                  <a:gd name="connsiteY78" fmla="*/ 36915 h 176615"/>
                  <a:gd name="connsiteX79" fmla="*/ 49289 w 176542"/>
                  <a:gd name="connsiteY79" fmla="*/ 41424 h 176615"/>
                  <a:gd name="connsiteX80" fmla="*/ 35763 w 176542"/>
                  <a:gd name="connsiteY80" fmla="*/ 139912 h 176615"/>
                  <a:gd name="connsiteX81" fmla="*/ 57671 w 176542"/>
                  <a:gd name="connsiteY81" fmla="*/ 155279 h 176615"/>
                  <a:gd name="connsiteX82" fmla="*/ 49225 w 176542"/>
                  <a:gd name="connsiteY82" fmla="*/ 135467 h 176615"/>
                  <a:gd name="connsiteX83" fmla="*/ 35763 w 176542"/>
                  <a:gd name="connsiteY83" fmla="*/ 139912 h 176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176542" h="176615">
                    <a:moveTo>
                      <a:pt x="176543" y="82826"/>
                    </a:moveTo>
                    <a:lnTo>
                      <a:pt x="176543" y="93494"/>
                    </a:lnTo>
                    <a:cubicBezTo>
                      <a:pt x="176098" y="97113"/>
                      <a:pt x="175590" y="100733"/>
                      <a:pt x="175146" y="104543"/>
                    </a:cubicBezTo>
                    <a:cubicBezTo>
                      <a:pt x="171018" y="103146"/>
                      <a:pt x="167145" y="101812"/>
                      <a:pt x="163144" y="100606"/>
                    </a:cubicBezTo>
                    <a:cubicBezTo>
                      <a:pt x="161303" y="100098"/>
                      <a:pt x="160541" y="99272"/>
                      <a:pt x="161239" y="97367"/>
                    </a:cubicBezTo>
                    <a:cubicBezTo>
                      <a:pt x="161430" y="96859"/>
                      <a:pt x="161303" y="96288"/>
                      <a:pt x="161366" y="95526"/>
                    </a:cubicBezTo>
                    <a:cubicBezTo>
                      <a:pt x="157747" y="95526"/>
                      <a:pt x="154254" y="95589"/>
                      <a:pt x="150762" y="95526"/>
                    </a:cubicBezTo>
                    <a:cubicBezTo>
                      <a:pt x="149047" y="95526"/>
                      <a:pt x="147333" y="95208"/>
                      <a:pt x="145745" y="94700"/>
                    </a:cubicBezTo>
                    <a:cubicBezTo>
                      <a:pt x="131521" y="90001"/>
                      <a:pt x="117297" y="85302"/>
                      <a:pt x="103518" y="80667"/>
                    </a:cubicBezTo>
                    <a:lnTo>
                      <a:pt x="118758" y="80667"/>
                    </a:lnTo>
                    <a:cubicBezTo>
                      <a:pt x="117869" y="73237"/>
                      <a:pt x="117043" y="65935"/>
                      <a:pt x="116218" y="58823"/>
                    </a:cubicBezTo>
                    <a:cubicBezTo>
                      <a:pt x="109106" y="59521"/>
                      <a:pt x="102438" y="60156"/>
                      <a:pt x="95771" y="60791"/>
                    </a:cubicBezTo>
                    <a:lnTo>
                      <a:pt x="95771" y="80857"/>
                    </a:lnTo>
                    <a:lnTo>
                      <a:pt x="99517" y="80857"/>
                    </a:lnTo>
                    <a:cubicBezTo>
                      <a:pt x="89802" y="82445"/>
                      <a:pt x="83706" y="87969"/>
                      <a:pt x="81102" y="97812"/>
                    </a:cubicBezTo>
                    <a:cubicBezTo>
                      <a:pt x="80975" y="96796"/>
                      <a:pt x="80912" y="96224"/>
                      <a:pt x="80912" y="95653"/>
                    </a:cubicBezTo>
                    <a:lnTo>
                      <a:pt x="57861" y="95653"/>
                    </a:lnTo>
                    <a:cubicBezTo>
                      <a:pt x="58687" y="103146"/>
                      <a:pt x="59576" y="110512"/>
                      <a:pt x="60401" y="118068"/>
                    </a:cubicBezTo>
                    <a:cubicBezTo>
                      <a:pt x="61354" y="117941"/>
                      <a:pt x="61925" y="117878"/>
                      <a:pt x="62497" y="117814"/>
                    </a:cubicBezTo>
                    <a:cubicBezTo>
                      <a:pt x="67259" y="117306"/>
                      <a:pt x="71958" y="116671"/>
                      <a:pt x="76721" y="116354"/>
                    </a:cubicBezTo>
                    <a:cubicBezTo>
                      <a:pt x="81039" y="116036"/>
                      <a:pt x="81039" y="116163"/>
                      <a:pt x="81039" y="111845"/>
                    </a:cubicBezTo>
                    <a:cubicBezTo>
                      <a:pt x="81039" y="109623"/>
                      <a:pt x="81039" y="107400"/>
                      <a:pt x="81039" y="105178"/>
                    </a:cubicBezTo>
                    <a:cubicBezTo>
                      <a:pt x="81674" y="106257"/>
                      <a:pt x="81928" y="107400"/>
                      <a:pt x="82309" y="108480"/>
                    </a:cubicBezTo>
                    <a:cubicBezTo>
                      <a:pt x="86119" y="119846"/>
                      <a:pt x="89802" y="131276"/>
                      <a:pt x="93739" y="142579"/>
                    </a:cubicBezTo>
                    <a:cubicBezTo>
                      <a:pt x="95136" y="146580"/>
                      <a:pt x="96025" y="150580"/>
                      <a:pt x="95707" y="154835"/>
                    </a:cubicBezTo>
                    <a:cubicBezTo>
                      <a:pt x="95580" y="156232"/>
                      <a:pt x="95707" y="157629"/>
                      <a:pt x="95707" y="159343"/>
                    </a:cubicBezTo>
                    <a:cubicBezTo>
                      <a:pt x="96850" y="158518"/>
                      <a:pt x="97676" y="157883"/>
                      <a:pt x="98565" y="157248"/>
                    </a:cubicBezTo>
                    <a:cubicBezTo>
                      <a:pt x="100597" y="163280"/>
                      <a:pt x="102502" y="169186"/>
                      <a:pt x="104470" y="175091"/>
                    </a:cubicBezTo>
                    <a:cubicBezTo>
                      <a:pt x="104026" y="175218"/>
                      <a:pt x="103899" y="175218"/>
                      <a:pt x="103708" y="175282"/>
                    </a:cubicBezTo>
                    <a:cubicBezTo>
                      <a:pt x="100279" y="175726"/>
                      <a:pt x="96914" y="176171"/>
                      <a:pt x="93485" y="176615"/>
                    </a:cubicBezTo>
                    <a:lnTo>
                      <a:pt x="82817" y="176615"/>
                    </a:lnTo>
                    <a:cubicBezTo>
                      <a:pt x="82245" y="176488"/>
                      <a:pt x="81737" y="176361"/>
                      <a:pt x="81166" y="176298"/>
                    </a:cubicBezTo>
                    <a:cubicBezTo>
                      <a:pt x="78054" y="175853"/>
                      <a:pt x="74879" y="175599"/>
                      <a:pt x="71768" y="175028"/>
                    </a:cubicBezTo>
                    <a:cubicBezTo>
                      <a:pt x="49670" y="170646"/>
                      <a:pt x="31572" y="159534"/>
                      <a:pt x="18047" y="141563"/>
                    </a:cubicBezTo>
                    <a:cubicBezTo>
                      <a:pt x="2362" y="120799"/>
                      <a:pt x="-3099" y="97304"/>
                      <a:pt x="1664" y="71777"/>
                    </a:cubicBezTo>
                    <a:cubicBezTo>
                      <a:pt x="6172" y="47901"/>
                      <a:pt x="18809" y="28978"/>
                      <a:pt x="38811" y="15325"/>
                    </a:cubicBezTo>
                    <a:cubicBezTo>
                      <a:pt x="58179" y="2117"/>
                      <a:pt x="79642" y="-2455"/>
                      <a:pt x="102756" y="1228"/>
                    </a:cubicBezTo>
                    <a:cubicBezTo>
                      <a:pt x="119266" y="3832"/>
                      <a:pt x="133807" y="10817"/>
                      <a:pt x="146380" y="21929"/>
                    </a:cubicBezTo>
                    <a:cubicBezTo>
                      <a:pt x="161874" y="35645"/>
                      <a:pt x="171590" y="52663"/>
                      <a:pt x="175209" y="73110"/>
                    </a:cubicBezTo>
                    <a:cubicBezTo>
                      <a:pt x="175781" y="76349"/>
                      <a:pt x="176098" y="79587"/>
                      <a:pt x="176543" y="82826"/>
                    </a:cubicBezTo>
                    <a:close/>
                    <a:moveTo>
                      <a:pt x="26302" y="127847"/>
                    </a:moveTo>
                    <a:cubicBezTo>
                      <a:pt x="33033" y="125434"/>
                      <a:pt x="39573" y="123148"/>
                      <a:pt x="45796" y="120926"/>
                    </a:cubicBezTo>
                    <a:cubicBezTo>
                      <a:pt x="44844" y="112480"/>
                      <a:pt x="43955" y="104162"/>
                      <a:pt x="43002" y="95716"/>
                    </a:cubicBezTo>
                    <a:lnTo>
                      <a:pt x="15062" y="95716"/>
                    </a:lnTo>
                    <a:cubicBezTo>
                      <a:pt x="16332" y="107464"/>
                      <a:pt x="20079" y="118195"/>
                      <a:pt x="26238" y="127847"/>
                    </a:cubicBezTo>
                    <a:close/>
                    <a:moveTo>
                      <a:pt x="45796" y="55775"/>
                    </a:moveTo>
                    <a:cubicBezTo>
                      <a:pt x="39446" y="53552"/>
                      <a:pt x="32969" y="51203"/>
                      <a:pt x="26238" y="48790"/>
                    </a:cubicBezTo>
                    <a:cubicBezTo>
                      <a:pt x="20142" y="58442"/>
                      <a:pt x="16269" y="68983"/>
                      <a:pt x="15062" y="80667"/>
                    </a:cubicBezTo>
                    <a:lnTo>
                      <a:pt x="43002" y="80667"/>
                    </a:lnTo>
                    <a:cubicBezTo>
                      <a:pt x="43955" y="72285"/>
                      <a:pt x="44907" y="63966"/>
                      <a:pt x="45796" y="55711"/>
                    </a:cubicBezTo>
                    <a:close/>
                    <a:moveTo>
                      <a:pt x="150190" y="48853"/>
                    </a:moveTo>
                    <a:cubicBezTo>
                      <a:pt x="143459" y="51266"/>
                      <a:pt x="136919" y="53552"/>
                      <a:pt x="130696" y="55838"/>
                    </a:cubicBezTo>
                    <a:cubicBezTo>
                      <a:pt x="131648" y="64093"/>
                      <a:pt x="132537" y="72412"/>
                      <a:pt x="133490" y="80730"/>
                    </a:cubicBezTo>
                    <a:lnTo>
                      <a:pt x="161430" y="80730"/>
                    </a:lnTo>
                    <a:cubicBezTo>
                      <a:pt x="160160" y="69110"/>
                      <a:pt x="156350" y="58505"/>
                      <a:pt x="150254" y="48917"/>
                    </a:cubicBezTo>
                    <a:close/>
                    <a:moveTo>
                      <a:pt x="57734" y="80730"/>
                    </a:moveTo>
                    <a:lnTo>
                      <a:pt x="80721" y="80730"/>
                    </a:lnTo>
                    <a:lnTo>
                      <a:pt x="80721" y="60791"/>
                    </a:lnTo>
                    <a:cubicBezTo>
                      <a:pt x="73927" y="60156"/>
                      <a:pt x="67259" y="59521"/>
                      <a:pt x="60211" y="58823"/>
                    </a:cubicBezTo>
                    <a:cubicBezTo>
                      <a:pt x="59385" y="66062"/>
                      <a:pt x="58560" y="73301"/>
                      <a:pt x="57671" y="80730"/>
                    </a:cubicBezTo>
                    <a:close/>
                    <a:moveTo>
                      <a:pt x="80785" y="17294"/>
                    </a:moveTo>
                    <a:cubicBezTo>
                      <a:pt x="71831" y="24469"/>
                      <a:pt x="67767" y="34121"/>
                      <a:pt x="64148" y="44472"/>
                    </a:cubicBezTo>
                    <a:cubicBezTo>
                      <a:pt x="69863" y="44980"/>
                      <a:pt x="75260" y="45488"/>
                      <a:pt x="80785" y="45996"/>
                    </a:cubicBezTo>
                    <a:lnTo>
                      <a:pt x="80785" y="17294"/>
                    </a:lnTo>
                    <a:close/>
                    <a:moveTo>
                      <a:pt x="112027" y="44535"/>
                    </a:moveTo>
                    <a:cubicBezTo>
                      <a:pt x="110439" y="35264"/>
                      <a:pt x="100533" y="19262"/>
                      <a:pt x="95707" y="17865"/>
                    </a:cubicBezTo>
                    <a:lnTo>
                      <a:pt x="95707" y="46059"/>
                    </a:lnTo>
                    <a:cubicBezTo>
                      <a:pt x="101232" y="45551"/>
                      <a:pt x="106566" y="45043"/>
                      <a:pt x="112027" y="44535"/>
                    </a:cubicBezTo>
                    <a:close/>
                    <a:moveTo>
                      <a:pt x="64465" y="132229"/>
                    </a:moveTo>
                    <a:cubicBezTo>
                      <a:pt x="65926" y="141373"/>
                      <a:pt x="75832" y="157375"/>
                      <a:pt x="80785" y="158899"/>
                    </a:cubicBezTo>
                    <a:lnTo>
                      <a:pt x="80785" y="130705"/>
                    </a:lnTo>
                    <a:cubicBezTo>
                      <a:pt x="75260" y="131213"/>
                      <a:pt x="69926" y="131721"/>
                      <a:pt x="64465" y="132229"/>
                    </a:cubicBezTo>
                    <a:close/>
                    <a:moveTo>
                      <a:pt x="118758" y="21548"/>
                    </a:moveTo>
                    <a:cubicBezTo>
                      <a:pt x="121552" y="28089"/>
                      <a:pt x="124282" y="34566"/>
                      <a:pt x="127203" y="41424"/>
                    </a:cubicBezTo>
                    <a:cubicBezTo>
                      <a:pt x="131458" y="39963"/>
                      <a:pt x="135903" y="38503"/>
                      <a:pt x="140665" y="36915"/>
                    </a:cubicBezTo>
                    <a:cubicBezTo>
                      <a:pt x="133998" y="30248"/>
                      <a:pt x="126822" y="25168"/>
                      <a:pt x="118758" y="21548"/>
                    </a:cubicBezTo>
                    <a:close/>
                    <a:moveTo>
                      <a:pt x="49225" y="41424"/>
                    </a:moveTo>
                    <a:cubicBezTo>
                      <a:pt x="52210" y="34502"/>
                      <a:pt x="54940" y="28025"/>
                      <a:pt x="57734" y="21548"/>
                    </a:cubicBezTo>
                    <a:cubicBezTo>
                      <a:pt x="49606" y="25231"/>
                      <a:pt x="42431" y="30248"/>
                      <a:pt x="35827" y="36915"/>
                    </a:cubicBezTo>
                    <a:cubicBezTo>
                      <a:pt x="40653" y="38503"/>
                      <a:pt x="45034" y="39963"/>
                      <a:pt x="49289" y="41424"/>
                    </a:cubicBezTo>
                    <a:close/>
                    <a:moveTo>
                      <a:pt x="35763" y="139912"/>
                    </a:moveTo>
                    <a:cubicBezTo>
                      <a:pt x="42494" y="146643"/>
                      <a:pt x="49670" y="151660"/>
                      <a:pt x="57671" y="155279"/>
                    </a:cubicBezTo>
                    <a:cubicBezTo>
                      <a:pt x="54877" y="148739"/>
                      <a:pt x="52146" y="142262"/>
                      <a:pt x="49225" y="135467"/>
                    </a:cubicBezTo>
                    <a:cubicBezTo>
                      <a:pt x="45034" y="136864"/>
                      <a:pt x="40589" y="138325"/>
                      <a:pt x="35763" y="139912"/>
                    </a:cubicBezTo>
                    <a:close/>
                  </a:path>
                </a:pathLst>
              </a:custGeom>
              <a:solidFill>
                <a:srgbClr val="01854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A19B023-FE6B-3E59-7660-36A80BC775CE}"/>
                  </a:ext>
                </a:extLst>
              </p:cNvPr>
              <p:cNvSpPr/>
              <p:nvPr/>
            </p:nvSpPr>
            <p:spPr>
              <a:xfrm>
                <a:off x="433843" y="6711211"/>
                <a:ext cx="80824" cy="80875"/>
              </a:xfrm>
              <a:custGeom>
                <a:avLst/>
                <a:gdLst>
                  <a:gd name="connsiteX0" fmla="*/ 27357 w 80824"/>
                  <a:gd name="connsiteY0" fmla="*/ 80875 h 80875"/>
                  <a:gd name="connsiteX1" fmla="*/ 22976 w 80824"/>
                  <a:gd name="connsiteY1" fmla="*/ 75732 h 80875"/>
                  <a:gd name="connsiteX2" fmla="*/ 433 w 80824"/>
                  <a:gd name="connsiteY2" fmla="*/ 7850 h 80875"/>
                  <a:gd name="connsiteX3" fmla="*/ 4624 w 80824"/>
                  <a:gd name="connsiteY3" fmla="*/ 40 h 80875"/>
                  <a:gd name="connsiteX4" fmla="*/ 7672 w 80824"/>
                  <a:gd name="connsiteY4" fmla="*/ 421 h 80875"/>
                  <a:gd name="connsiteX5" fmla="*/ 76506 w 80824"/>
                  <a:gd name="connsiteY5" fmla="*/ 23281 h 80875"/>
                  <a:gd name="connsiteX6" fmla="*/ 80824 w 80824"/>
                  <a:gd name="connsiteY6" fmla="*/ 27408 h 80875"/>
                  <a:gd name="connsiteX7" fmla="*/ 80824 w 80824"/>
                  <a:gd name="connsiteY7" fmla="*/ 30139 h 80875"/>
                  <a:gd name="connsiteX8" fmla="*/ 75681 w 80824"/>
                  <a:gd name="connsiteY8" fmla="*/ 34520 h 80875"/>
                  <a:gd name="connsiteX9" fmla="*/ 47423 w 80824"/>
                  <a:gd name="connsiteY9" fmla="*/ 45379 h 80875"/>
                  <a:gd name="connsiteX10" fmla="*/ 45391 w 80824"/>
                  <a:gd name="connsiteY10" fmla="*/ 47411 h 80875"/>
                  <a:gd name="connsiteX11" fmla="*/ 34596 w 80824"/>
                  <a:gd name="connsiteY11" fmla="*/ 75478 h 80875"/>
                  <a:gd name="connsiteX12" fmla="*/ 30151 w 80824"/>
                  <a:gd name="connsiteY12" fmla="*/ 80812 h 80875"/>
                  <a:gd name="connsiteX13" fmla="*/ 27421 w 80824"/>
                  <a:gd name="connsiteY13" fmla="*/ 80812 h 80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824" h="80875">
                    <a:moveTo>
                      <a:pt x="27357" y="80875"/>
                    </a:moveTo>
                    <a:cubicBezTo>
                      <a:pt x="25008" y="79923"/>
                      <a:pt x="23738" y="78145"/>
                      <a:pt x="22976" y="75732"/>
                    </a:cubicBezTo>
                    <a:cubicBezTo>
                      <a:pt x="15483" y="53062"/>
                      <a:pt x="7926" y="30456"/>
                      <a:pt x="433" y="7850"/>
                    </a:cubicBezTo>
                    <a:cubicBezTo>
                      <a:pt x="-900" y="3913"/>
                      <a:pt x="941" y="548"/>
                      <a:pt x="4624" y="40"/>
                    </a:cubicBezTo>
                    <a:cubicBezTo>
                      <a:pt x="5577" y="-87"/>
                      <a:pt x="6720" y="103"/>
                      <a:pt x="7672" y="421"/>
                    </a:cubicBezTo>
                    <a:cubicBezTo>
                      <a:pt x="30659" y="8041"/>
                      <a:pt x="53583" y="15724"/>
                      <a:pt x="76506" y="23281"/>
                    </a:cubicBezTo>
                    <a:cubicBezTo>
                      <a:pt x="78665" y="23979"/>
                      <a:pt x="79935" y="25440"/>
                      <a:pt x="80824" y="27408"/>
                    </a:cubicBezTo>
                    <a:lnTo>
                      <a:pt x="80824" y="30139"/>
                    </a:lnTo>
                    <a:cubicBezTo>
                      <a:pt x="79808" y="32425"/>
                      <a:pt x="77967" y="33695"/>
                      <a:pt x="75681" y="34520"/>
                    </a:cubicBezTo>
                    <a:cubicBezTo>
                      <a:pt x="66219" y="38076"/>
                      <a:pt x="56821" y="41696"/>
                      <a:pt x="47423" y="45379"/>
                    </a:cubicBezTo>
                    <a:cubicBezTo>
                      <a:pt x="46598" y="45696"/>
                      <a:pt x="45709" y="46585"/>
                      <a:pt x="45391" y="47411"/>
                    </a:cubicBezTo>
                    <a:cubicBezTo>
                      <a:pt x="41708" y="56745"/>
                      <a:pt x="38089" y="66143"/>
                      <a:pt x="34596" y="75478"/>
                    </a:cubicBezTo>
                    <a:cubicBezTo>
                      <a:pt x="33707" y="77827"/>
                      <a:pt x="32564" y="79796"/>
                      <a:pt x="30151" y="80812"/>
                    </a:cubicBezTo>
                    <a:lnTo>
                      <a:pt x="27421" y="80812"/>
                    </a:lnTo>
                    <a:close/>
                  </a:path>
                </a:pathLst>
              </a:custGeom>
              <a:solidFill>
                <a:srgbClr val="01854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9214E5D-C478-71AA-BBC9-7D3F19BDF7C8}"/>
                  </a:ext>
                </a:extLst>
              </p:cNvPr>
              <p:cNvSpPr/>
              <p:nvPr/>
            </p:nvSpPr>
            <p:spPr>
              <a:xfrm rot="2265599">
                <a:off x="454162" y="6756003"/>
                <a:ext cx="69278" cy="15557"/>
              </a:xfrm>
              <a:custGeom>
                <a:avLst/>
                <a:gdLst>
                  <a:gd name="connsiteX0" fmla="*/ 62167 w 69278"/>
                  <a:gd name="connsiteY0" fmla="*/ 0 h 15557"/>
                  <a:gd name="connsiteX1" fmla="*/ 69279 w 69278"/>
                  <a:gd name="connsiteY1" fmla="*/ 7112 h 15557"/>
                  <a:gd name="connsiteX2" fmla="*/ 69279 w 69278"/>
                  <a:gd name="connsiteY2" fmla="*/ 8445 h 15557"/>
                  <a:gd name="connsiteX3" fmla="*/ 62167 w 69278"/>
                  <a:gd name="connsiteY3" fmla="*/ 15557 h 15557"/>
                  <a:gd name="connsiteX4" fmla="*/ 7112 w 69278"/>
                  <a:gd name="connsiteY4" fmla="*/ 15557 h 15557"/>
                  <a:gd name="connsiteX5" fmla="*/ 0 w 69278"/>
                  <a:gd name="connsiteY5" fmla="*/ 8445 h 15557"/>
                  <a:gd name="connsiteX6" fmla="*/ 0 w 69278"/>
                  <a:gd name="connsiteY6" fmla="*/ 7112 h 15557"/>
                  <a:gd name="connsiteX7" fmla="*/ 7112 w 69278"/>
                  <a:gd name="connsiteY7" fmla="*/ 0 h 15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278" h="15557">
                    <a:moveTo>
                      <a:pt x="62167" y="0"/>
                    </a:moveTo>
                    <a:cubicBezTo>
                      <a:pt x="66094" y="0"/>
                      <a:pt x="69279" y="3184"/>
                      <a:pt x="69279" y="7112"/>
                    </a:cubicBezTo>
                    <a:lnTo>
                      <a:pt x="69279" y="8445"/>
                    </a:lnTo>
                    <a:cubicBezTo>
                      <a:pt x="69279" y="12373"/>
                      <a:pt x="66094" y="15557"/>
                      <a:pt x="62167" y="15557"/>
                    </a:cubicBezTo>
                    <a:lnTo>
                      <a:pt x="7112" y="15557"/>
                    </a:lnTo>
                    <a:cubicBezTo>
                      <a:pt x="3184" y="15557"/>
                      <a:pt x="0" y="12373"/>
                      <a:pt x="0" y="8445"/>
                    </a:cubicBezTo>
                    <a:lnTo>
                      <a:pt x="0" y="7112"/>
                    </a:lnTo>
                    <a:cubicBezTo>
                      <a:pt x="0" y="3184"/>
                      <a:pt x="3184" y="0"/>
                      <a:pt x="7112" y="0"/>
                    </a:cubicBezTo>
                    <a:close/>
                  </a:path>
                </a:pathLst>
              </a:custGeom>
              <a:solidFill>
                <a:srgbClr val="018543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C768FA-67AD-6ACF-CFEE-812C450A08B9}"/>
                </a:ext>
              </a:extLst>
            </p:cNvPr>
            <p:cNvSpPr txBox="1"/>
            <p:nvPr/>
          </p:nvSpPr>
          <p:spPr>
            <a:xfrm>
              <a:off x="519743" y="6581648"/>
              <a:ext cx="107914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ID" sz="1050" b="1" dirty="0">
                  <a:ln/>
                  <a:solidFill>
                    <a:srgbClr val="018543"/>
                  </a:solidFill>
                  <a:latin typeface="Roboto"/>
                  <a:ea typeface="Roboto"/>
                  <a:sym typeface="Roboto"/>
                  <a:rtl val="0"/>
                </a:rPr>
                <a:t>www.u</a:t>
              </a:r>
              <a:r>
                <a:rPr lang="en-ID" sz="1050" b="1" spc="0" baseline="0" dirty="0">
                  <a:ln/>
                  <a:solidFill>
                    <a:srgbClr val="018543"/>
                  </a:solidFill>
                  <a:latin typeface="Roboto"/>
                  <a:ea typeface="Roboto"/>
                  <a:sym typeface="Roboto"/>
                  <a:rtl val="0"/>
                </a:rPr>
                <a:t>mj.ac.id</a:t>
              </a:r>
            </a:p>
          </p:txBody>
        </p:sp>
        <p:grpSp>
          <p:nvGrpSpPr>
            <p:cNvPr id="8" name="Graphic 16">
              <a:extLst>
                <a:ext uri="{FF2B5EF4-FFF2-40B4-BE49-F238E27FC236}">
                  <a16:creationId xmlns:a16="http://schemas.microsoft.com/office/drawing/2014/main" id="{E944E40A-DA5C-1E89-967B-96231CC9E3E6}"/>
                </a:ext>
              </a:extLst>
            </p:cNvPr>
            <p:cNvGrpSpPr/>
            <p:nvPr/>
          </p:nvGrpSpPr>
          <p:grpSpPr>
            <a:xfrm>
              <a:off x="10756900" y="6598411"/>
              <a:ext cx="1162050" cy="214249"/>
              <a:chOff x="10756900" y="6598411"/>
              <a:chExt cx="1162050" cy="214249"/>
            </a:xfrm>
            <a:solidFill>
              <a:srgbClr val="FFFFFF"/>
            </a:solidFill>
          </p:grpSpPr>
          <p:grpSp>
            <p:nvGrpSpPr>
              <p:cNvPr id="9" name="Graphic 16">
                <a:extLst>
                  <a:ext uri="{FF2B5EF4-FFF2-40B4-BE49-F238E27FC236}">
                    <a16:creationId xmlns:a16="http://schemas.microsoft.com/office/drawing/2014/main" id="{3C2F5B31-3F9A-169D-6BEB-2D12DE9C5DF8}"/>
                  </a:ext>
                </a:extLst>
              </p:cNvPr>
              <p:cNvGrpSpPr/>
              <p:nvPr/>
            </p:nvGrpSpPr>
            <p:grpSpPr>
              <a:xfrm>
                <a:off x="11704701" y="6598411"/>
                <a:ext cx="214248" cy="214185"/>
                <a:chOff x="11704701" y="6598411"/>
                <a:chExt cx="214248" cy="214185"/>
              </a:xfrm>
              <a:solidFill>
                <a:srgbClr val="FFFFFF"/>
              </a:solidFill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BB241CD3-4A98-38B8-F8AE-15AB6BA69451}"/>
                    </a:ext>
                  </a:extLst>
                </p:cNvPr>
                <p:cNvSpPr/>
                <p:nvPr/>
              </p:nvSpPr>
              <p:spPr>
                <a:xfrm>
                  <a:off x="11704701" y="6746366"/>
                  <a:ext cx="214248" cy="66230"/>
                </a:xfrm>
                <a:custGeom>
                  <a:avLst/>
                  <a:gdLst>
                    <a:gd name="connsiteX0" fmla="*/ 214249 w 214248"/>
                    <a:gd name="connsiteY0" fmla="*/ 66231 h 66230"/>
                    <a:gd name="connsiteX1" fmla="*/ 152082 w 214248"/>
                    <a:gd name="connsiteY1" fmla="*/ 46546 h 66230"/>
                    <a:gd name="connsiteX2" fmla="*/ 107124 w 214248"/>
                    <a:gd name="connsiteY2" fmla="*/ 31941 h 66230"/>
                    <a:gd name="connsiteX3" fmla="*/ 62167 w 214248"/>
                    <a:gd name="connsiteY3" fmla="*/ 46546 h 66230"/>
                    <a:gd name="connsiteX4" fmla="*/ 0 w 214248"/>
                    <a:gd name="connsiteY4" fmla="*/ 66231 h 66230"/>
                    <a:gd name="connsiteX5" fmla="*/ 0 w 214248"/>
                    <a:gd name="connsiteY5" fmla="*/ 34290 h 66230"/>
                    <a:gd name="connsiteX6" fmla="*/ 44958 w 214248"/>
                    <a:gd name="connsiteY6" fmla="*/ 19685 h 66230"/>
                    <a:gd name="connsiteX7" fmla="*/ 107124 w 214248"/>
                    <a:gd name="connsiteY7" fmla="*/ 0 h 66230"/>
                    <a:gd name="connsiteX8" fmla="*/ 169291 w 214248"/>
                    <a:gd name="connsiteY8" fmla="*/ 19685 h 66230"/>
                    <a:gd name="connsiteX9" fmla="*/ 214249 w 214248"/>
                    <a:gd name="connsiteY9" fmla="*/ 34290 h 66230"/>
                    <a:gd name="connsiteX10" fmla="*/ 214249 w 214248"/>
                    <a:gd name="connsiteY10" fmla="*/ 66231 h 66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4248" h="66230">
                      <a:moveTo>
                        <a:pt x="214249" y="66231"/>
                      </a:moveTo>
                      <a:cubicBezTo>
                        <a:pt x="182817" y="66231"/>
                        <a:pt x="166497" y="55817"/>
                        <a:pt x="152082" y="46546"/>
                      </a:cubicBezTo>
                      <a:cubicBezTo>
                        <a:pt x="139319" y="38354"/>
                        <a:pt x="129222" y="31941"/>
                        <a:pt x="107124" y="31941"/>
                      </a:cubicBezTo>
                      <a:cubicBezTo>
                        <a:pt x="85027" y="31941"/>
                        <a:pt x="74930" y="38418"/>
                        <a:pt x="62167" y="46546"/>
                      </a:cubicBezTo>
                      <a:cubicBezTo>
                        <a:pt x="47752" y="55753"/>
                        <a:pt x="31432" y="66231"/>
                        <a:pt x="0" y="66231"/>
                      </a:cubicBezTo>
                      <a:lnTo>
                        <a:pt x="0" y="34290"/>
                      </a:lnTo>
                      <a:cubicBezTo>
                        <a:pt x="22098" y="34290"/>
                        <a:pt x="32194" y="27813"/>
                        <a:pt x="44958" y="19685"/>
                      </a:cubicBezTo>
                      <a:cubicBezTo>
                        <a:pt x="59372" y="10478"/>
                        <a:pt x="75692" y="0"/>
                        <a:pt x="107124" y="0"/>
                      </a:cubicBezTo>
                      <a:cubicBezTo>
                        <a:pt x="138557" y="0"/>
                        <a:pt x="154877" y="10414"/>
                        <a:pt x="169291" y="19685"/>
                      </a:cubicBezTo>
                      <a:cubicBezTo>
                        <a:pt x="182055" y="27877"/>
                        <a:pt x="192151" y="34290"/>
                        <a:pt x="214249" y="34290"/>
                      </a:cubicBezTo>
                      <a:lnTo>
                        <a:pt x="214249" y="662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91E32D29-9418-913F-6837-AB1FB4B2347A}"/>
                    </a:ext>
                  </a:extLst>
                </p:cNvPr>
                <p:cNvSpPr/>
                <p:nvPr/>
              </p:nvSpPr>
              <p:spPr>
                <a:xfrm>
                  <a:off x="11704701" y="6672516"/>
                  <a:ext cx="214248" cy="66230"/>
                </a:xfrm>
                <a:custGeom>
                  <a:avLst/>
                  <a:gdLst>
                    <a:gd name="connsiteX0" fmla="*/ 214249 w 214248"/>
                    <a:gd name="connsiteY0" fmla="*/ 66231 h 66230"/>
                    <a:gd name="connsiteX1" fmla="*/ 152082 w 214248"/>
                    <a:gd name="connsiteY1" fmla="*/ 46546 h 66230"/>
                    <a:gd name="connsiteX2" fmla="*/ 107124 w 214248"/>
                    <a:gd name="connsiteY2" fmla="*/ 31940 h 66230"/>
                    <a:gd name="connsiteX3" fmla="*/ 62167 w 214248"/>
                    <a:gd name="connsiteY3" fmla="*/ 46546 h 66230"/>
                    <a:gd name="connsiteX4" fmla="*/ 0 w 214248"/>
                    <a:gd name="connsiteY4" fmla="*/ 66231 h 66230"/>
                    <a:gd name="connsiteX5" fmla="*/ 0 w 214248"/>
                    <a:gd name="connsiteY5" fmla="*/ 34290 h 66230"/>
                    <a:gd name="connsiteX6" fmla="*/ 44958 w 214248"/>
                    <a:gd name="connsiteY6" fmla="*/ 19685 h 66230"/>
                    <a:gd name="connsiteX7" fmla="*/ 107124 w 214248"/>
                    <a:gd name="connsiteY7" fmla="*/ 0 h 66230"/>
                    <a:gd name="connsiteX8" fmla="*/ 169291 w 214248"/>
                    <a:gd name="connsiteY8" fmla="*/ 19685 h 66230"/>
                    <a:gd name="connsiteX9" fmla="*/ 214249 w 214248"/>
                    <a:gd name="connsiteY9" fmla="*/ 34290 h 66230"/>
                    <a:gd name="connsiteX10" fmla="*/ 214249 w 214248"/>
                    <a:gd name="connsiteY10" fmla="*/ 66231 h 66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4248" h="66230">
                      <a:moveTo>
                        <a:pt x="214249" y="66231"/>
                      </a:moveTo>
                      <a:cubicBezTo>
                        <a:pt x="182817" y="66231"/>
                        <a:pt x="166497" y="55817"/>
                        <a:pt x="152082" y="46546"/>
                      </a:cubicBezTo>
                      <a:cubicBezTo>
                        <a:pt x="139319" y="38354"/>
                        <a:pt x="129222" y="31940"/>
                        <a:pt x="107124" y="31940"/>
                      </a:cubicBezTo>
                      <a:cubicBezTo>
                        <a:pt x="85027" y="31940"/>
                        <a:pt x="74930" y="38417"/>
                        <a:pt x="62167" y="46546"/>
                      </a:cubicBezTo>
                      <a:cubicBezTo>
                        <a:pt x="47752" y="55753"/>
                        <a:pt x="31432" y="66231"/>
                        <a:pt x="0" y="66231"/>
                      </a:cubicBezTo>
                      <a:lnTo>
                        <a:pt x="0" y="34290"/>
                      </a:lnTo>
                      <a:cubicBezTo>
                        <a:pt x="22098" y="34290"/>
                        <a:pt x="32194" y="27813"/>
                        <a:pt x="44958" y="19685"/>
                      </a:cubicBezTo>
                      <a:cubicBezTo>
                        <a:pt x="59372" y="10477"/>
                        <a:pt x="75692" y="0"/>
                        <a:pt x="107124" y="0"/>
                      </a:cubicBezTo>
                      <a:cubicBezTo>
                        <a:pt x="138557" y="0"/>
                        <a:pt x="154877" y="10414"/>
                        <a:pt x="169291" y="19685"/>
                      </a:cubicBezTo>
                      <a:cubicBezTo>
                        <a:pt x="182055" y="27876"/>
                        <a:pt x="192151" y="34290"/>
                        <a:pt x="214249" y="34290"/>
                      </a:cubicBezTo>
                      <a:lnTo>
                        <a:pt x="214249" y="662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BFAE6203-1895-E144-2F43-C479B3669B46}"/>
                    </a:ext>
                  </a:extLst>
                </p:cNvPr>
                <p:cNvSpPr/>
                <p:nvPr/>
              </p:nvSpPr>
              <p:spPr>
                <a:xfrm>
                  <a:off x="11704701" y="6598411"/>
                  <a:ext cx="214248" cy="66230"/>
                </a:xfrm>
                <a:custGeom>
                  <a:avLst/>
                  <a:gdLst>
                    <a:gd name="connsiteX0" fmla="*/ 214249 w 214248"/>
                    <a:gd name="connsiteY0" fmla="*/ 66230 h 66230"/>
                    <a:gd name="connsiteX1" fmla="*/ 152082 w 214248"/>
                    <a:gd name="connsiteY1" fmla="*/ 46546 h 66230"/>
                    <a:gd name="connsiteX2" fmla="*/ 107124 w 214248"/>
                    <a:gd name="connsiteY2" fmla="*/ 31940 h 66230"/>
                    <a:gd name="connsiteX3" fmla="*/ 62167 w 214248"/>
                    <a:gd name="connsiteY3" fmla="*/ 46546 h 66230"/>
                    <a:gd name="connsiteX4" fmla="*/ 0 w 214248"/>
                    <a:gd name="connsiteY4" fmla="*/ 66230 h 66230"/>
                    <a:gd name="connsiteX5" fmla="*/ 0 w 214248"/>
                    <a:gd name="connsiteY5" fmla="*/ 34290 h 66230"/>
                    <a:gd name="connsiteX6" fmla="*/ 44958 w 214248"/>
                    <a:gd name="connsiteY6" fmla="*/ 19685 h 66230"/>
                    <a:gd name="connsiteX7" fmla="*/ 107124 w 214248"/>
                    <a:gd name="connsiteY7" fmla="*/ 0 h 66230"/>
                    <a:gd name="connsiteX8" fmla="*/ 169291 w 214248"/>
                    <a:gd name="connsiteY8" fmla="*/ 19685 h 66230"/>
                    <a:gd name="connsiteX9" fmla="*/ 214249 w 214248"/>
                    <a:gd name="connsiteY9" fmla="*/ 34290 h 66230"/>
                    <a:gd name="connsiteX10" fmla="*/ 214249 w 214248"/>
                    <a:gd name="connsiteY10" fmla="*/ 66230 h 66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4248" h="66230">
                      <a:moveTo>
                        <a:pt x="214249" y="66230"/>
                      </a:moveTo>
                      <a:cubicBezTo>
                        <a:pt x="182817" y="66230"/>
                        <a:pt x="166497" y="55817"/>
                        <a:pt x="152082" y="46546"/>
                      </a:cubicBezTo>
                      <a:cubicBezTo>
                        <a:pt x="139319" y="38354"/>
                        <a:pt x="129222" y="31940"/>
                        <a:pt x="107124" y="31940"/>
                      </a:cubicBezTo>
                      <a:cubicBezTo>
                        <a:pt x="85027" y="31940"/>
                        <a:pt x="74930" y="38418"/>
                        <a:pt x="62167" y="46546"/>
                      </a:cubicBezTo>
                      <a:cubicBezTo>
                        <a:pt x="47752" y="55753"/>
                        <a:pt x="31432" y="66230"/>
                        <a:pt x="0" y="66230"/>
                      </a:cubicBezTo>
                      <a:lnTo>
                        <a:pt x="0" y="34290"/>
                      </a:lnTo>
                      <a:cubicBezTo>
                        <a:pt x="22098" y="34290"/>
                        <a:pt x="32194" y="27813"/>
                        <a:pt x="44958" y="19685"/>
                      </a:cubicBezTo>
                      <a:cubicBezTo>
                        <a:pt x="59372" y="10478"/>
                        <a:pt x="75692" y="0"/>
                        <a:pt x="107124" y="0"/>
                      </a:cubicBezTo>
                      <a:cubicBezTo>
                        <a:pt x="138557" y="0"/>
                        <a:pt x="154877" y="10414"/>
                        <a:pt x="169291" y="19685"/>
                      </a:cubicBezTo>
                      <a:cubicBezTo>
                        <a:pt x="182055" y="27877"/>
                        <a:pt x="192151" y="34290"/>
                        <a:pt x="214249" y="34290"/>
                      </a:cubicBezTo>
                      <a:lnTo>
                        <a:pt x="214249" y="662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10" name="Graphic 16">
                <a:extLst>
                  <a:ext uri="{FF2B5EF4-FFF2-40B4-BE49-F238E27FC236}">
                    <a16:creationId xmlns:a16="http://schemas.microsoft.com/office/drawing/2014/main" id="{90610939-6BDC-AF55-226C-DD24630BCF9D}"/>
                  </a:ext>
                </a:extLst>
              </p:cNvPr>
              <p:cNvGrpSpPr/>
              <p:nvPr/>
            </p:nvGrpSpPr>
            <p:grpSpPr>
              <a:xfrm>
                <a:off x="10993881" y="6598411"/>
                <a:ext cx="214186" cy="214249"/>
                <a:chOff x="10993881" y="6598411"/>
                <a:chExt cx="214186" cy="214249"/>
              </a:xfrm>
              <a:solidFill>
                <a:srgbClr val="FFFFFF"/>
              </a:solidFill>
            </p:grpSpPr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1C09E4F6-CFB0-8627-F0D1-44E96A8FBC41}"/>
                    </a:ext>
                  </a:extLst>
                </p:cNvPr>
                <p:cNvSpPr/>
                <p:nvPr/>
              </p:nvSpPr>
              <p:spPr>
                <a:xfrm>
                  <a:off x="10993881" y="6598411"/>
                  <a:ext cx="214186" cy="214185"/>
                </a:xfrm>
                <a:custGeom>
                  <a:avLst/>
                  <a:gdLst>
                    <a:gd name="connsiteX0" fmla="*/ 182245 w 214186"/>
                    <a:gd name="connsiteY0" fmla="*/ 31940 h 214185"/>
                    <a:gd name="connsiteX1" fmla="*/ 182245 w 214186"/>
                    <a:gd name="connsiteY1" fmla="*/ 179388 h 214185"/>
                    <a:gd name="connsiteX2" fmla="*/ 34799 w 214186"/>
                    <a:gd name="connsiteY2" fmla="*/ 31940 h 214185"/>
                    <a:gd name="connsiteX3" fmla="*/ 182245 w 214186"/>
                    <a:gd name="connsiteY3" fmla="*/ 31940 h 214185"/>
                    <a:gd name="connsiteX4" fmla="*/ 214186 w 214186"/>
                    <a:gd name="connsiteY4" fmla="*/ 0 h 214185"/>
                    <a:gd name="connsiteX5" fmla="*/ 0 w 214186"/>
                    <a:gd name="connsiteY5" fmla="*/ 0 h 214185"/>
                    <a:gd name="connsiteX6" fmla="*/ 214186 w 214186"/>
                    <a:gd name="connsiteY6" fmla="*/ 214185 h 214185"/>
                    <a:gd name="connsiteX7" fmla="*/ 214186 w 214186"/>
                    <a:gd name="connsiteY7" fmla="*/ 0 h 214185"/>
                    <a:gd name="connsiteX8" fmla="*/ 214186 w 214186"/>
                    <a:gd name="connsiteY8" fmla="*/ 0 h 214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4186" h="214185">
                      <a:moveTo>
                        <a:pt x="182245" y="31940"/>
                      </a:moveTo>
                      <a:lnTo>
                        <a:pt x="182245" y="179388"/>
                      </a:lnTo>
                      <a:cubicBezTo>
                        <a:pt x="107315" y="166053"/>
                        <a:pt x="48070" y="106807"/>
                        <a:pt x="34799" y="31940"/>
                      </a:cubicBezTo>
                      <a:lnTo>
                        <a:pt x="182245" y="31940"/>
                      </a:lnTo>
                      <a:moveTo>
                        <a:pt x="214186" y="0"/>
                      </a:moveTo>
                      <a:lnTo>
                        <a:pt x="0" y="0"/>
                      </a:lnTo>
                      <a:cubicBezTo>
                        <a:pt x="0" y="118301"/>
                        <a:pt x="95886" y="214185"/>
                        <a:pt x="214186" y="214185"/>
                      </a:cubicBezTo>
                      <a:lnTo>
                        <a:pt x="214186" y="0"/>
                      </a:lnTo>
                      <a:lnTo>
                        <a:pt x="21418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5AE5544E-2B08-F88F-759D-A84C8DD9C80B}"/>
                    </a:ext>
                  </a:extLst>
                </p:cNvPr>
                <p:cNvSpPr/>
                <p:nvPr/>
              </p:nvSpPr>
              <p:spPr>
                <a:xfrm rot="5400000">
                  <a:off x="10993882" y="6780783"/>
                  <a:ext cx="31876" cy="31876"/>
                </a:xfrm>
                <a:custGeom>
                  <a:avLst/>
                  <a:gdLst>
                    <a:gd name="connsiteX0" fmla="*/ 0 w 31876"/>
                    <a:gd name="connsiteY0" fmla="*/ 0 h 31876"/>
                    <a:gd name="connsiteX1" fmla="*/ 31877 w 31876"/>
                    <a:gd name="connsiteY1" fmla="*/ 0 h 31876"/>
                    <a:gd name="connsiteX2" fmla="*/ 31877 w 31876"/>
                    <a:gd name="connsiteY2" fmla="*/ 31877 h 31876"/>
                    <a:gd name="connsiteX3" fmla="*/ 0 w 31876"/>
                    <a:gd name="connsiteY3" fmla="*/ 31877 h 31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76" h="31876">
                      <a:moveTo>
                        <a:pt x="0" y="0"/>
                      </a:moveTo>
                      <a:lnTo>
                        <a:pt x="31877" y="0"/>
                      </a:lnTo>
                      <a:lnTo>
                        <a:pt x="31877" y="31877"/>
                      </a:lnTo>
                      <a:lnTo>
                        <a:pt x="0" y="318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11" name="Graphic 16">
                <a:extLst>
                  <a:ext uri="{FF2B5EF4-FFF2-40B4-BE49-F238E27FC236}">
                    <a16:creationId xmlns:a16="http://schemas.microsoft.com/office/drawing/2014/main" id="{D605C241-F978-590A-1BFD-83654999ED99}"/>
                  </a:ext>
                </a:extLst>
              </p:cNvPr>
              <p:cNvGrpSpPr/>
              <p:nvPr/>
            </p:nvGrpSpPr>
            <p:grpSpPr>
              <a:xfrm>
                <a:off x="11230800" y="6598411"/>
                <a:ext cx="214248" cy="214249"/>
                <a:chOff x="11230800" y="6598411"/>
                <a:chExt cx="214248" cy="214249"/>
              </a:xfrm>
              <a:solidFill>
                <a:srgbClr val="FFFFFF"/>
              </a:solidFill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2F967959-1104-54F5-B965-9C18B89BE3D6}"/>
                    </a:ext>
                  </a:extLst>
                </p:cNvPr>
                <p:cNvSpPr/>
                <p:nvPr/>
              </p:nvSpPr>
              <p:spPr>
                <a:xfrm>
                  <a:off x="11230800" y="6598411"/>
                  <a:ext cx="214248" cy="214249"/>
                </a:xfrm>
                <a:custGeom>
                  <a:avLst/>
                  <a:gdLst>
                    <a:gd name="connsiteX0" fmla="*/ 107124 w 214248"/>
                    <a:gd name="connsiteY0" fmla="*/ 45212 h 214249"/>
                    <a:gd name="connsiteX1" fmla="*/ 115888 w 214248"/>
                    <a:gd name="connsiteY1" fmla="*/ 53975 h 214249"/>
                    <a:gd name="connsiteX2" fmla="*/ 125222 w 214248"/>
                    <a:gd name="connsiteY2" fmla="*/ 63310 h 214249"/>
                    <a:gd name="connsiteX3" fmla="*/ 150876 w 214248"/>
                    <a:gd name="connsiteY3" fmla="*/ 63310 h 214249"/>
                    <a:gd name="connsiteX4" fmla="*/ 150876 w 214248"/>
                    <a:gd name="connsiteY4" fmla="*/ 88963 h 214249"/>
                    <a:gd name="connsiteX5" fmla="*/ 160210 w 214248"/>
                    <a:gd name="connsiteY5" fmla="*/ 98298 h 214249"/>
                    <a:gd name="connsiteX6" fmla="*/ 168973 w 214248"/>
                    <a:gd name="connsiteY6" fmla="*/ 107061 h 214249"/>
                    <a:gd name="connsiteX7" fmla="*/ 160210 w 214248"/>
                    <a:gd name="connsiteY7" fmla="*/ 115824 h 214249"/>
                    <a:gd name="connsiteX8" fmla="*/ 150876 w 214248"/>
                    <a:gd name="connsiteY8" fmla="*/ 125159 h 214249"/>
                    <a:gd name="connsiteX9" fmla="*/ 150876 w 214248"/>
                    <a:gd name="connsiteY9" fmla="*/ 150813 h 214249"/>
                    <a:gd name="connsiteX10" fmla="*/ 125222 w 214248"/>
                    <a:gd name="connsiteY10" fmla="*/ 150813 h 214249"/>
                    <a:gd name="connsiteX11" fmla="*/ 115888 w 214248"/>
                    <a:gd name="connsiteY11" fmla="*/ 160147 h 214249"/>
                    <a:gd name="connsiteX12" fmla="*/ 107124 w 214248"/>
                    <a:gd name="connsiteY12" fmla="*/ 168910 h 214249"/>
                    <a:gd name="connsiteX13" fmla="*/ 98361 w 214248"/>
                    <a:gd name="connsiteY13" fmla="*/ 160147 h 214249"/>
                    <a:gd name="connsiteX14" fmla="*/ 89027 w 214248"/>
                    <a:gd name="connsiteY14" fmla="*/ 150813 h 214249"/>
                    <a:gd name="connsiteX15" fmla="*/ 63373 w 214248"/>
                    <a:gd name="connsiteY15" fmla="*/ 150813 h 214249"/>
                    <a:gd name="connsiteX16" fmla="*/ 63373 w 214248"/>
                    <a:gd name="connsiteY16" fmla="*/ 125159 h 214249"/>
                    <a:gd name="connsiteX17" fmla="*/ 54039 w 214248"/>
                    <a:gd name="connsiteY17" fmla="*/ 115824 h 214249"/>
                    <a:gd name="connsiteX18" fmla="*/ 45276 w 214248"/>
                    <a:gd name="connsiteY18" fmla="*/ 107061 h 214249"/>
                    <a:gd name="connsiteX19" fmla="*/ 54039 w 214248"/>
                    <a:gd name="connsiteY19" fmla="*/ 98298 h 214249"/>
                    <a:gd name="connsiteX20" fmla="*/ 63373 w 214248"/>
                    <a:gd name="connsiteY20" fmla="*/ 88963 h 214249"/>
                    <a:gd name="connsiteX21" fmla="*/ 63373 w 214248"/>
                    <a:gd name="connsiteY21" fmla="*/ 63310 h 214249"/>
                    <a:gd name="connsiteX22" fmla="*/ 89027 w 214248"/>
                    <a:gd name="connsiteY22" fmla="*/ 63310 h 214249"/>
                    <a:gd name="connsiteX23" fmla="*/ 98361 w 214248"/>
                    <a:gd name="connsiteY23" fmla="*/ 53975 h 214249"/>
                    <a:gd name="connsiteX24" fmla="*/ 107124 w 214248"/>
                    <a:gd name="connsiteY24" fmla="*/ 45212 h 214249"/>
                    <a:gd name="connsiteX25" fmla="*/ 107124 w 214248"/>
                    <a:gd name="connsiteY25" fmla="*/ 0 h 214249"/>
                    <a:gd name="connsiteX26" fmla="*/ 75756 w 214248"/>
                    <a:gd name="connsiteY26" fmla="*/ 31369 h 214249"/>
                    <a:gd name="connsiteX27" fmla="*/ 31369 w 214248"/>
                    <a:gd name="connsiteY27" fmla="*/ 31369 h 214249"/>
                    <a:gd name="connsiteX28" fmla="*/ 31369 w 214248"/>
                    <a:gd name="connsiteY28" fmla="*/ 75755 h 214249"/>
                    <a:gd name="connsiteX29" fmla="*/ 0 w 214248"/>
                    <a:gd name="connsiteY29" fmla="*/ 107125 h 214249"/>
                    <a:gd name="connsiteX30" fmla="*/ 31369 w 214248"/>
                    <a:gd name="connsiteY30" fmla="*/ 138494 h 214249"/>
                    <a:gd name="connsiteX31" fmla="*/ 31369 w 214248"/>
                    <a:gd name="connsiteY31" fmla="*/ 182880 h 214249"/>
                    <a:gd name="connsiteX32" fmla="*/ 75756 w 214248"/>
                    <a:gd name="connsiteY32" fmla="*/ 182880 h 214249"/>
                    <a:gd name="connsiteX33" fmla="*/ 107124 w 214248"/>
                    <a:gd name="connsiteY33" fmla="*/ 214249 h 214249"/>
                    <a:gd name="connsiteX34" fmla="*/ 138493 w 214248"/>
                    <a:gd name="connsiteY34" fmla="*/ 182880 h 214249"/>
                    <a:gd name="connsiteX35" fmla="*/ 182880 w 214248"/>
                    <a:gd name="connsiteY35" fmla="*/ 182880 h 214249"/>
                    <a:gd name="connsiteX36" fmla="*/ 182880 w 214248"/>
                    <a:gd name="connsiteY36" fmla="*/ 138494 h 214249"/>
                    <a:gd name="connsiteX37" fmla="*/ 214249 w 214248"/>
                    <a:gd name="connsiteY37" fmla="*/ 107125 h 214249"/>
                    <a:gd name="connsiteX38" fmla="*/ 182880 w 214248"/>
                    <a:gd name="connsiteY38" fmla="*/ 75755 h 214249"/>
                    <a:gd name="connsiteX39" fmla="*/ 182880 w 214248"/>
                    <a:gd name="connsiteY39" fmla="*/ 31369 h 214249"/>
                    <a:gd name="connsiteX40" fmla="*/ 138493 w 214248"/>
                    <a:gd name="connsiteY40" fmla="*/ 31369 h 214249"/>
                    <a:gd name="connsiteX41" fmla="*/ 107124 w 214248"/>
                    <a:gd name="connsiteY41" fmla="*/ 0 h 214249"/>
                    <a:gd name="connsiteX42" fmla="*/ 107124 w 214248"/>
                    <a:gd name="connsiteY42" fmla="*/ 0 h 214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214248" h="214249">
                      <a:moveTo>
                        <a:pt x="107124" y="45212"/>
                      </a:moveTo>
                      <a:lnTo>
                        <a:pt x="115888" y="53975"/>
                      </a:lnTo>
                      <a:lnTo>
                        <a:pt x="125222" y="63310"/>
                      </a:lnTo>
                      <a:lnTo>
                        <a:pt x="150876" y="63310"/>
                      </a:lnTo>
                      <a:lnTo>
                        <a:pt x="150876" y="88963"/>
                      </a:lnTo>
                      <a:lnTo>
                        <a:pt x="160210" y="98298"/>
                      </a:lnTo>
                      <a:lnTo>
                        <a:pt x="168973" y="107061"/>
                      </a:lnTo>
                      <a:lnTo>
                        <a:pt x="160210" y="115824"/>
                      </a:lnTo>
                      <a:lnTo>
                        <a:pt x="150876" y="125159"/>
                      </a:lnTo>
                      <a:lnTo>
                        <a:pt x="150876" y="150813"/>
                      </a:lnTo>
                      <a:lnTo>
                        <a:pt x="125222" y="150813"/>
                      </a:lnTo>
                      <a:lnTo>
                        <a:pt x="115888" y="160147"/>
                      </a:lnTo>
                      <a:lnTo>
                        <a:pt x="107124" y="168910"/>
                      </a:lnTo>
                      <a:lnTo>
                        <a:pt x="98361" y="160147"/>
                      </a:lnTo>
                      <a:lnTo>
                        <a:pt x="89027" y="150813"/>
                      </a:lnTo>
                      <a:lnTo>
                        <a:pt x="63373" y="150813"/>
                      </a:lnTo>
                      <a:lnTo>
                        <a:pt x="63373" y="125159"/>
                      </a:lnTo>
                      <a:lnTo>
                        <a:pt x="54039" y="115824"/>
                      </a:lnTo>
                      <a:lnTo>
                        <a:pt x="45276" y="107061"/>
                      </a:lnTo>
                      <a:lnTo>
                        <a:pt x="54039" y="98298"/>
                      </a:lnTo>
                      <a:lnTo>
                        <a:pt x="63373" y="88963"/>
                      </a:lnTo>
                      <a:lnTo>
                        <a:pt x="63373" y="63310"/>
                      </a:lnTo>
                      <a:lnTo>
                        <a:pt x="89027" y="63310"/>
                      </a:lnTo>
                      <a:lnTo>
                        <a:pt x="98361" y="53975"/>
                      </a:lnTo>
                      <a:lnTo>
                        <a:pt x="107124" y="45212"/>
                      </a:lnTo>
                      <a:moveTo>
                        <a:pt x="107124" y="0"/>
                      </a:moveTo>
                      <a:lnTo>
                        <a:pt x="75756" y="31369"/>
                      </a:lnTo>
                      <a:lnTo>
                        <a:pt x="31369" y="31369"/>
                      </a:lnTo>
                      <a:lnTo>
                        <a:pt x="31369" y="75755"/>
                      </a:lnTo>
                      <a:lnTo>
                        <a:pt x="0" y="107125"/>
                      </a:lnTo>
                      <a:lnTo>
                        <a:pt x="31369" y="138494"/>
                      </a:lnTo>
                      <a:lnTo>
                        <a:pt x="31369" y="182880"/>
                      </a:lnTo>
                      <a:lnTo>
                        <a:pt x="75756" y="182880"/>
                      </a:lnTo>
                      <a:lnTo>
                        <a:pt x="107124" y="214249"/>
                      </a:lnTo>
                      <a:lnTo>
                        <a:pt x="138493" y="182880"/>
                      </a:lnTo>
                      <a:lnTo>
                        <a:pt x="182880" y="182880"/>
                      </a:lnTo>
                      <a:lnTo>
                        <a:pt x="182880" y="138494"/>
                      </a:lnTo>
                      <a:lnTo>
                        <a:pt x="214249" y="107125"/>
                      </a:lnTo>
                      <a:lnTo>
                        <a:pt x="182880" y="75755"/>
                      </a:lnTo>
                      <a:lnTo>
                        <a:pt x="182880" y="31369"/>
                      </a:lnTo>
                      <a:lnTo>
                        <a:pt x="138493" y="31369"/>
                      </a:lnTo>
                      <a:lnTo>
                        <a:pt x="107124" y="0"/>
                      </a:lnTo>
                      <a:lnTo>
                        <a:pt x="10712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E89DBF8D-F5FE-4B73-946C-9C7DC1DEE7EC}"/>
                    </a:ext>
                  </a:extLst>
                </p:cNvPr>
                <p:cNvSpPr/>
                <p:nvPr/>
              </p:nvSpPr>
              <p:spPr>
                <a:xfrm rot="2700000">
                  <a:off x="11321989" y="6689588"/>
                  <a:ext cx="31877" cy="31877"/>
                </a:xfrm>
                <a:custGeom>
                  <a:avLst/>
                  <a:gdLst>
                    <a:gd name="connsiteX0" fmla="*/ 0 w 31877"/>
                    <a:gd name="connsiteY0" fmla="*/ 0 h 31877"/>
                    <a:gd name="connsiteX1" fmla="*/ 31877 w 31877"/>
                    <a:gd name="connsiteY1" fmla="*/ 0 h 31877"/>
                    <a:gd name="connsiteX2" fmla="*/ 31877 w 31877"/>
                    <a:gd name="connsiteY2" fmla="*/ 31877 h 31877"/>
                    <a:gd name="connsiteX3" fmla="*/ 0 w 31877"/>
                    <a:gd name="connsiteY3" fmla="*/ 31877 h 3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77" h="31877">
                      <a:moveTo>
                        <a:pt x="0" y="0"/>
                      </a:moveTo>
                      <a:lnTo>
                        <a:pt x="31877" y="0"/>
                      </a:lnTo>
                      <a:lnTo>
                        <a:pt x="31877" y="31877"/>
                      </a:lnTo>
                      <a:lnTo>
                        <a:pt x="0" y="318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308F098F-CA50-F0FA-23B2-411C211E13E9}"/>
                    </a:ext>
                  </a:extLst>
                </p:cNvPr>
                <p:cNvSpPr/>
                <p:nvPr/>
              </p:nvSpPr>
              <p:spPr>
                <a:xfrm rot="2700000">
                  <a:off x="11321989" y="6689588"/>
                  <a:ext cx="31877" cy="31877"/>
                </a:xfrm>
                <a:custGeom>
                  <a:avLst/>
                  <a:gdLst>
                    <a:gd name="connsiteX0" fmla="*/ 0 w 31877"/>
                    <a:gd name="connsiteY0" fmla="*/ 0 h 31877"/>
                    <a:gd name="connsiteX1" fmla="*/ 31877 w 31877"/>
                    <a:gd name="connsiteY1" fmla="*/ 0 h 31877"/>
                    <a:gd name="connsiteX2" fmla="*/ 31877 w 31877"/>
                    <a:gd name="connsiteY2" fmla="*/ 31877 h 31877"/>
                    <a:gd name="connsiteX3" fmla="*/ 0 w 31877"/>
                    <a:gd name="connsiteY3" fmla="*/ 31877 h 3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77" h="31877">
                      <a:moveTo>
                        <a:pt x="0" y="0"/>
                      </a:moveTo>
                      <a:lnTo>
                        <a:pt x="31877" y="0"/>
                      </a:lnTo>
                      <a:lnTo>
                        <a:pt x="31877" y="31877"/>
                      </a:lnTo>
                      <a:lnTo>
                        <a:pt x="0" y="318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12" name="Graphic 16">
                <a:extLst>
                  <a:ext uri="{FF2B5EF4-FFF2-40B4-BE49-F238E27FC236}">
                    <a16:creationId xmlns:a16="http://schemas.microsoft.com/office/drawing/2014/main" id="{19AD60A6-9661-7137-B7F2-A42EAD504374}"/>
                  </a:ext>
                </a:extLst>
              </p:cNvPr>
              <p:cNvGrpSpPr/>
              <p:nvPr/>
            </p:nvGrpSpPr>
            <p:grpSpPr>
              <a:xfrm>
                <a:off x="11467782" y="6598411"/>
                <a:ext cx="214248" cy="214249"/>
                <a:chOff x="11467782" y="6598411"/>
                <a:chExt cx="214248" cy="214249"/>
              </a:xfrm>
              <a:solidFill>
                <a:srgbClr val="FFFFFF"/>
              </a:solidFill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C02DF13B-5AD3-81FD-1FC0-2B0DA8C8D7AA}"/>
                    </a:ext>
                  </a:extLst>
                </p:cNvPr>
                <p:cNvSpPr/>
                <p:nvPr/>
              </p:nvSpPr>
              <p:spPr>
                <a:xfrm>
                  <a:off x="11467782" y="6598411"/>
                  <a:ext cx="214248" cy="214249"/>
                </a:xfrm>
                <a:custGeom>
                  <a:avLst/>
                  <a:gdLst>
                    <a:gd name="connsiteX0" fmla="*/ 107124 w 214248"/>
                    <a:gd name="connsiteY0" fmla="*/ 80455 h 214249"/>
                    <a:gd name="connsiteX1" fmla="*/ 133795 w 214248"/>
                    <a:gd name="connsiteY1" fmla="*/ 107125 h 214249"/>
                    <a:gd name="connsiteX2" fmla="*/ 107124 w 214248"/>
                    <a:gd name="connsiteY2" fmla="*/ 133794 h 214249"/>
                    <a:gd name="connsiteX3" fmla="*/ 80455 w 214248"/>
                    <a:gd name="connsiteY3" fmla="*/ 107125 h 214249"/>
                    <a:gd name="connsiteX4" fmla="*/ 107124 w 214248"/>
                    <a:gd name="connsiteY4" fmla="*/ 80455 h 214249"/>
                    <a:gd name="connsiteX5" fmla="*/ 107124 w 214248"/>
                    <a:gd name="connsiteY5" fmla="*/ 0 h 214249"/>
                    <a:gd name="connsiteX6" fmla="*/ 97727 w 214248"/>
                    <a:gd name="connsiteY6" fmla="*/ 29909 h 214249"/>
                    <a:gd name="connsiteX7" fmla="*/ 29909 w 214248"/>
                    <a:gd name="connsiteY7" fmla="*/ 97727 h 214249"/>
                    <a:gd name="connsiteX8" fmla="*/ 0 w 214248"/>
                    <a:gd name="connsiteY8" fmla="*/ 107125 h 214249"/>
                    <a:gd name="connsiteX9" fmla="*/ 29909 w 214248"/>
                    <a:gd name="connsiteY9" fmla="*/ 116523 h 214249"/>
                    <a:gd name="connsiteX10" fmla="*/ 97727 w 214248"/>
                    <a:gd name="connsiteY10" fmla="*/ 184341 h 214249"/>
                    <a:gd name="connsiteX11" fmla="*/ 107124 w 214248"/>
                    <a:gd name="connsiteY11" fmla="*/ 214249 h 214249"/>
                    <a:gd name="connsiteX12" fmla="*/ 116523 w 214248"/>
                    <a:gd name="connsiteY12" fmla="*/ 184341 h 214249"/>
                    <a:gd name="connsiteX13" fmla="*/ 184341 w 214248"/>
                    <a:gd name="connsiteY13" fmla="*/ 116523 h 214249"/>
                    <a:gd name="connsiteX14" fmla="*/ 214249 w 214248"/>
                    <a:gd name="connsiteY14" fmla="*/ 107125 h 214249"/>
                    <a:gd name="connsiteX15" fmla="*/ 184341 w 214248"/>
                    <a:gd name="connsiteY15" fmla="*/ 97727 h 214249"/>
                    <a:gd name="connsiteX16" fmla="*/ 116523 w 214248"/>
                    <a:gd name="connsiteY16" fmla="*/ 29909 h 214249"/>
                    <a:gd name="connsiteX17" fmla="*/ 107124 w 214248"/>
                    <a:gd name="connsiteY17" fmla="*/ 0 h 214249"/>
                    <a:gd name="connsiteX18" fmla="*/ 107124 w 214248"/>
                    <a:gd name="connsiteY18" fmla="*/ 0 h 214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14248" h="214249">
                      <a:moveTo>
                        <a:pt x="107124" y="80455"/>
                      </a:moveTo>
                      <a:cubicBezTo>
                        <a:pt x="114745" y="90551"/>
                        <a:pt x="123699" y="99505"/>
                        <a:pt x="133795" y="107125"/>
                      </a:cubicBezTo>
                      <a:cubicBezTo>
                        <a:pt x="123699" y="114745"/>
                        <a:pt x="114745" y="123698"/>
                        <a:pt x="107124" y="133794"/>
                      </a:cubicBezTo>
                      <a:cubicBezTo>
                        <a:pt x="99505" y="123698"/>
                        <a:pt x="90551" y="114745"/>
                        <a:pt x="80455" y="107125"/>
                      </a:cubicBezTo>
                      <a:cubicBezTo>
                        <a:pt x="90551" y="99505"/>
                        <a:pt x="99505" y="90551"/>
                        <a:pt x="107124" y="80455"/>
                      </a:cubicBezTo>
                      <a:close/>
                      <a:moveTo>
                        <a:pt x="107124" y="0"/>
                      </a:moveTo>
                      <a:lnTo>
                        <a:pt x="97727" y="29909"/>
                      </a:lnTo>
                      <a:cubicBezTo>
                        <a:pt x="87567" y="62230"/>
                        <a:pt x="62230" y="87567"/>
                        <a:pt x="29909" y="97727"/>
                      </a:cubicBezTo>
                      <a:lnTo>
                        <a:pt x="0" y="107125"/>
                      </a:lnTo>
                      <a:lnTo>
                        <a:pt x="29909" y="116523"/>
                      </a:lnTo>
                      <a:cubicBezTo>
                        <a:pt x="62230" y="126683"/>
                        <a:pt x="87567" y="152019"/>
                        <a:pt x="97727" y="184341"/>
                      </a:cubicBezTo>
                      <a:lnTo>
                        <a:pt x="107124" y="214249"/>
                      </a:lnTo>
                      <a:lnTo>
                        <a:pt x="116523" y="184341"/>
                      </a:lnTo>
                      <a:cubicBezTo>
                        <a:pt x="126683" y="152019"/>
                        <a:pt x="152019" y="126683"/>
                        <a:pt x="184341" y="116523"/>
                      </a:cubicBezTo>
                      <a:lnTo>
                        <a:pt x="214249" y="107125"/>
                      </a:lnTo>
                      <a:lnTo>
                        <a:pt x="184341" y="97727"/>
                      </a:lnTo>
                      <a:cubicBezTo>
                        <a:pt x="152019" y="87567"/>
                        <a:pt x="126683" y="62230"/>
                        <a:pt x="116523" y="29909"/>
                      </a:cubicBezTo>
                      <a:lnTo>
                        <a:pt x="107124" y="0"/>
                      </a:lnTo>
                      <a:lnTo>
                        <a:pt x="10712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1DACA896-8515-2677-BF94-C662B478BEC1}"/>
                    </a:ext>
                  </a:extLst>
                </p:cNvPr>
                <p:cNvSpPr/>
                <p:nvPr/>
              </p:nvSpPr>
              <p:spPr>
                <a:xfrm rot="5400000">
                  <a:off x="11499214" y="6629781"/>
                  <a:ext cx="31877" cy="31877"/>
                </a:xfrm>
                <a:custGeom>
                  <a:avLst/>
                  <a:gdLst>
                    <a:gd name="connsiteX0" fmla="*/ 0 w 31877"/>
                    <a:gd name="connsiteY0" fmla="*/ 0 h 31877"/>
                    <a:gd name="connsiteX1" fmla="*/ 11430 w 31877"/>
                    <a:gd name="connsiteY1" fmla="*/ 0 h 31877"/>
                    <a:gd name="connsiteX2" fmla="*/ 31877 w 31877"/>
                    <a:gd name="connsiteY2" fmla="*/ 20447 h 31877"/>
                    <a:gd name="connsiteX3" fmla="*/ 31877 w 31877"/>
                    <a:gd name="connsiteY3" fmla="*/ 31877 h 31877"/>
                    <a:gd name="connsiteX4" fmla="*/ 0 w 31877"/>
                    <a:gd name="connsiteY4" fmla="*/ 31877 h 31877"/>
                    <a:gd name="connsiteX5" fmla="*/ 0 w 31877"/>
                    <a:gd name="connsiteY5" fmla="*/ 0 h 31877"/>
                    <a:gd name="connsiteX6" fmla="*/ 0 w 31877"/>
                    <a:gd name="connsiteY6" fmla="*/ 0 h 3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877" h="31877">
                      <a:moveTo>
                        <a:pt x="0" y="0"/>
                      </a:moveTo>
                      <a:lnTo>
                        <a:pt x="11430" y="0"/>
                      </a:lnTo>
                      <a:cubicBezTo>
                        <a:pt x="22733" y="0"/>
                        <a:pt x="31877" y="9144"/>
                        <a:pt x="31877" y="20447"/>
                      </a:cubicBezTo>
                      <a:lnTo>
                        <a:pt x="31877" y="31877"/>
                      </a:lnTo>
                      <a:lnTo>
                        <a:pt x="0" y="3187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D5C899DA-C17E-4565-58EE-8C4AD7E3B053}"/>
                    </a:ext>
                  </a:extLst>
                </p:cNvPr>
                <p:cNvSpPr/>
                <p:nvPr/>
              </p:nvSpPr>
              <p:spPr>
                <a:xfrm rot="-5400000">
                  <a:off x="11618721" y="6749351"/>
                  <a:ext cx="31877" cy="31877"/>
                </a:xfrm>
                <a:custGeom>
                  <a:avLst/>
                  <a:gdLst>
                    <a:gd name="connsiteX0" fmla="*/ 0 w 31877"/>
                    <a:gd name="connsiteY0" fmla="*/ 0 h 31877"/>
                    <a:gd name="connsiteX1" fmla="*/ 11430 w 31877"/>
                    <a:gd name="connsiteY1" fmla="*/ 0 h 31877"/>
                    <a:gd name="connsiteX2" fmla="*/ 31877 w 31877"/>
                    <a:gd name="connsiteY2" fmla="*/ 20447 h 31877"/>
                    <a:gd name="connsiteX3" fmla="*/ 31877 w 31877"/>
                    <a:gd name="connsiteY3" fmla="*/ 31877 h 31877"/>
                    <a:gd name="connsiteX4" fmla="*/ 0 w 31877"/>
                    <a:gd name="connsiteY4" fmla="*/ 31877 h 31877"/>
                    <a:gd name="connsiteX5" fmla="*/ 0 w 31877"/>
                    <a:gd name="connsiteY5" fmla="*/ 0 h 31877"/>
                    <a:gd name="connsiteX6" fmla="*/ 0 w 31877"/>
                    <a:gd name="connsiteY6" fmla="*/ 0 h 3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877" h="31877">
                      <a:moveTo>
                        <a:pt x="0" y="0"/>
                      </a:moveTo>
                      <a:lnTo>
                        <a:pt x="11430" y="0"/>
                      </a:lnTo>
                      <a:cubicBezTo>
                        <a:pt x="22733" y="0"/>
                        <a:pt x="31877" y="9144"/>
                        <a:pt x="31877" y="20447"/>
                      </a:cubicBezTo>
                      <a:lnTo>
                        <a:pt x="31877" y="31877"/>
                      </a:lnTo>
                      <a:lnTo>
                        <a:pt x="0" y="3187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4ECECC85-8375-837D-BF58-85A6C4580CE8}"/>
                    </a:ext>
                  </a:extLst>
                </p:cNvPr>
                <p:cNvSpPr/>
                <p:nvPr/>
              </p:nvSpPr>
              <p:spPr>
                <a:xfrm>
                  <a:off x="11499215" y="6749351"/>
                  <a:ext cx="31877" cy="31877"/>
                </a:xfrm>
                <a:custGeom>
                  <a:avLst/>
                  <a:gdLst>
                    <a:gd name="connsiteX0" fmla="*/ 0 w 31877"/>
                    <a:gd name="connsiteY0" fmla="*/ 0 h 31877"/>
                    <a:gd name="connsiteX1" fmla="*/ 11430 w 31877"/>
                    <a:gd name="connsiteY1" fmla="*/ 0 h 31877"/>
                    <a:gd name="connsiteX2" fmla="*/ 31877 w 31877"/>
                    <a:gd name="connsiteY2" fmla="*/ 20447 h 31877"/>
                    <a:gd name="connsiteX3" fmla="*/ 31877 w 31877"/>
                    <a:gd name="connsiteY3" fmla="*/ 31877 h 31877"/>
                    <a:gd name="connsiteX4" fmla="*/ 0 w 31877"/>
                    <a:gd name="connsiteY4" fmla="*/ 31877 h 31877"/>
                    <a:gd name="connsiteX5" fmla="*/ 0 w 31877"/>
                    <a:gd name="connsiteY5" fmla="*/ 0 h 31877"/>
                    <a:gd name="connsiteX6" fmla="*/ 0 w 31877"/>
                    <a:gd name="connsiteY6" fmla="*/ 0 h 3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877" h="31877">
                      <a:moveTo>
                        <a:pt x="0" y="0"/>
                      </a:moveTo>
                      <a:lnTo>
                        <a:pt x="11430" y="0"/>
                      </a:lnTo>
                      <a:cubicBezTo>
                        <a:pt x="22733" y="0"/>
                        <a:pt x="31877" y="9144"/>
                        <a:pt x="31877" y="20447"/>
                      </a:cubicBezTo>
                      <a:lnTo>
                        <a:pt x="31877" y="31877"/>
                      </a:lnTo>
                      <a:lnTo>
                        <a:pt x="0" y="3187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8A086C20-5A4A-5F0D-3A59-5FE50E43250D}"/>
                    </a:ext>
                  </a:extLst>
                </p:cNvPr>
                <p:cNvSpPr/>
                <p:nvPr/>
              </p:nvSpPr>
              <p:spPr>
                <a:xfrm rot="10800000">
                  <a:off x="11618722" y="6629781"/>
                  <a:ext cx="31877" cy="31877"/>
                </a:xfrm>
                <a:custGeom>
                  <a:avLst/>
                  <a:gdLst>
                    <a:gd name="connsiteX0" fmla="*/ 0 w 31877"/>
                    <a:gd name="connsiteY0" fmla="*/ 0 h 31877"/>
                    <a:gd name="connsiteX1" fmla="*/ 11430 w 31877"/>
                    <a:gd name="connsiteY1" fmla="*/ 0 h 31877"/>
                    <a:gd name="connsiteX2" fmla="*/ 31877 w 31877"/>
                    <a:gd name="connsiteY2" fmla="*/ 20447 h 31877"/>
                    <a:gd name="connsiteX3" fmla="*/ 31877 w 31877"/>
                    <a:gd name="connsiteY3" fmla="*/ 31877 h 31877"/>
                    <a:gd name="connsiteX4" fmla="*/ 0 w 31877"/>
                    <a:gd name="connsiteY4" fmla="*/ 31877 h 31877"/>
                    <a:gd name="connsiteX5" fmla="*/ 0 w 31877"/>
                    <a:gd name="connsiteY5" fmla="*/ 0 h 31877"/>
                    <a:gd name="connsiteX6" fmla="*/ 0 w 31877"/>
                    <a:gd name="connsiteY6" fmla="*/ 0 h 3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877" h="31877">
                      <a:moveTo>
                        <a:pt x="0" y="0"/>
                      </a:moveTo>
                      <a:lnTo>
                        <a:pt x="11430" y="0"/>
                      </a:lnTo>
                      <a:cubicBezTo>
                        <a:pt x="22733" y="0"/>
                        <a:pt x="31877" y="9144"/>
                        <a:pt x="31877" y="20447"/>
                      </a:cubicBezTo>
                      <a:lnTo>
                        <a:pt x="31877" y="31877"/>
                      </a:lnTo>
                      <a:lnTo>
                        <a:pt x="0" y="3187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  <p:grpSp>
            <p:nvGrpSpPr>
              <p:cNvPr id="13" name="Graphic 16">
                <a:extLst>
                  <a:ext uri="{FF2B5EF4-FFF2-40B4-BE49-F238E27FC236}">
                    <a16:creationId xmlns:a16="http://schemas.microsoft.com/office/drawing/2014/main" id="{57015C84-FE6A-D40B-73C0-E7C5D52D53DE}"/>
                  </a:ext>
                </a:extLst>
              </p:cNvPr>
              <p:cNvGrpSpPr/>
              <p:nvPr/>
            </p:nvGrpSpPr>
            <p:grpSpPr>
              <a:xfrm>
                <a:off x="10756900" y="6598411"/>
                <a:ext cx="214249" cy="214185"/>
                <a:chOff x="10756900" y="6598411"/>
                <a:chExt cx="214249" cy="214185"/>
              </a:xfrm>
              <a:solidFill>
                <a:srgbClr val="FFFFFF"/>
              </a:solidFill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02F046FA-233B-304A-CDEA-0507BAE23E5B}"/>
                    </a:ext>
                  </a:extLst>
                </p:cNvPr>
                <p:cNvSpPr/>
                <p:nvPr/>
              </p:nvSpPr>
              <p:spPr>
                <a:xfrm>
                  <a:off x="10788777" y="6630288"/>
                  <a:ext cx="150494" cy="150495"/>
                </a:xfrm>
                <a:custGeom>
                  <a:avLst/>
                  <a:gdLst>
                    <a:gd name="connsiteX0" fmla="*/ 118618 w 150494"/>
                    <a:gd name="connsiteY0" fmla="*/ 31877 h 150495"/>
                    <a:gd name="connsiteX1" fmla="*/ 118618 w 150494"/>
                    <a:gd name="connsiteY1" fmla="*/ 118618 h 150495"/>
                    <a:gd name="connsiteX2" fmla="*/ 31877 w 150494"/>
                    <a:gd name="connsiteY2" fmla="*/ 118618 h 150495"/>
                    <a:gd name="connsiteX3" fmla="*/ 31877 w 150494"/>
                    <a:gd name="connsiteY3" fmla="*/ 31877 h 150495"/>
                    <a:gd name="connsiteX4" fmla="*/ 118618 w 150494"/>
                    <a:gd name="connsiteY4" fmla="*/ 31877 h 150495"/>
                    <a:gd name="connsiteX5" fmla="*/ 150495 w 150494"/>
                    <a:gd name="connsiteY5" fmla="*/ 0 h 150495"/>
                    <a:gd name="connsiteX6" fmla="*/ 0 w 150494"/>
                    <a:gd name="connsiteY6" fmla="*/ 0 h 150495"/>
                    <a:gd name="connsiteX7" fmla="*/ 0 w 150494"/>
                    <a:gd name="connsiteY7" fmla="*/ 150495 h 150495"/>
                    <a:gd name="connsiteX8" fmla="*/ 150495 w 150494"/>
                    <a:gd name="connsiteY8" fmla="*/ 150495 h 150495"/>
                    <a:gd name="connsiteX9" fmla="*/ 150495 w 150494"/>
                    <a:gd name="connsiteY9" fmla="*/ 0 h 150495"/>
                    <a:gd name="connsiteX10" fmla="*/ 150495 w 150494"/>
                    <a:gd name="connsiteY10" fmla="*/ 0 h 150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0494" h="150495">
                      <a:moveTo>
                        <a:pt x="118618" y="31877"/>
                      </a:moveTo>
                      <a:lnTo>
                        <a:pt x="118618" y="118618"/>
                      </a:lnTo>
                      <a:lnTo>
                        <a:pt x="31877" y="118618"/>
                      </a:lnTo>
                      <a:lnTo>
                        <a:pt x="31877" y="31877"/>
                      </a:lnTo>
                      <a:lnTo>
                        <a:pt x="118618" y="31877"/>
                      </a:lnTo>
                      <a:moveTo>
                        <a:pt x="150495" y="0"/>
                      </a:moveTo>
                      <a:lnTo>
                        <a:pt x="0" y="0"/>
                      </a:lnTo>
                      <a:lnTo>
                        <a:pt x="0" y="150495"/>
                      </a:lnTo>
                      <a:lnTo>
                        <a:pt x="150495" y="150495"/>
                      </a:lnTo>
                      <a:lnTo>
                        <a:pt x="150495" y="0"/>
                      </a:lnTo>
                      <a:lnTo>
                        <a:pt x="1504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4EE7A5FC-CF86-9279-528A-D6B04485D5B6}"/>
                    </a:ext>
                  </a:extLst>
                </p:cNvPr>
                <p:cNvSpPr/>
                <p:nvPr/>
              </p:nvSpPr>
              <p:spPr>
                <a:xfrm rot="5400000">
                  <a:off x="10939272" y="6780720"/>
                  <a:ext cx="31876" cy="31876"/>
                </a:xfrm>
                <a:custGeom>
                  <a:avLst/>
                  <a:gdLst>
                    <a:gd name="connsiteX0" fmla="*/ 0 w 31876"/>
                    <a:gd name="connsiteY0" fmla="*/ 0 h 31876"/>
                    <a:gd name="connsiteX1" fmla="*/ 31877 w 31876"/>
                    <a:gd name="connsiteY1" fmla="*/ 0 h 31876"/>
                    <a:gd name="connsiteX2" fmla="*/ 31877 w 31876"/>
                    <a:gd name="connsiteY2" fmla="*/ 31877 h 31876"/>
                    <a:gd name="connsiteX3" fmla="*/ 0 w 31876"/>
                    <a:gd name="connsiteY3" fmla="*/ 31877 h 31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76" h="31876">
                      <a:moveTo>
                        <a:pt x="0" y="0"/>
                      </a:moveTo>
                      <a:lnTo>
                        <a:pt x="31877" y="0"/>
                      </a:lnTo>
                      <a:lnTo>
                        <a:pt x="31877" y="31877"/>
                      </a:lnTo>
                      <a:lnTo>
                        <a:pt x="0" y="318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6BB215E5-24AA-08A9-FEF9-512EA280A6BD}"/>
                    </a:ext>
                  </a:extLst>
                </p:cNvPr>
                <p:cNvSpPr/>
                <p:nvPr/>
              </p:nvSpPr>
              <p:spPr>
                <a:xfrm rot="5400000">
                  <a:off x="10939208" y="6598412"/>
                  <a:ext cx="31876" cy="31877"/>
                </a:xfrm>
                <a:custGeom>
                  <a:avLst/>
                  <a:gdLst>
                    <a:gd name="connsiteX0" fmla="*/ 0 w 31876"/>
                    <a:gd name="connsiteY0" fmla="*/ 0 h 31877"/>
                    <a:gd name="connsiteX1" fmla="*/ 31877 w 31876"/>
                    <a:gd name="connsiteY1" fmla="*/ 0 h 31877"/>
                    <a:gd name="connsiteX2" fmla="*/ 31877 w 31876"/>
                    <a:gd name="connsiteY2" fmla="*/ 31877 h 31877"/>
                    <a:gd name="connsiteX3" fmla="*/ 0 w 31876"/>
                    <a:gd name="connsiteY3" fmla="*/ 31877 h 3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76" h="31877">
                      <a:moveTo>
                        <a:pt x="0" y="0"/>
                      </a:moveTo>
                      <a:lnTo>
                        <a:pt x="31877" y="0"/>
                      </a:lnTo>
                      <a:lnTo>
                        <a:pt x="31877" y="31877"/>
                      </a:lnTo>
                      <a:lnTo>
                        <a:pt x="0" y="318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355D94F8-1CA8-B9D2-36A7-8F00B4A93CD9}"/>
                    </a:ext>
                  </a:extLst>
                </p:cNvPr>
                <p:cNvSpPr/>
                <p:nvPr/>
              </p:nvSpPr>
              <p:spPr>
                <a:xfrm rot="5400000">
                  <a:off x="10756900" y="6780720"/>
                  <a:ext cx="31876" cy="31876"/>
                </a:xfrm>
                <a:custGeom>
                  <a:avLst/>
                  <a:gdLst>
                    <a:gd name="connsiteX0" fmla="*/ 0 w 31876"/>
                    <a:gd name="connsiteY0" fmla="*/ 0 h 31876"/>
                    <a:gd name="connsiteX1" fmla="*/ 31877 w 31876"/>
                    <a:gd name="connsiteY1" fmla="*/ 0 h 31876"/>
                    <a:gd name="connsiteX2" fmla="*/ 31877 w 31876"/>
                    <a:gd name="connsiteY2" fmla="*/ 31877 h 31876"/>
                    <a:gd name="connsiteX3" fmla="*/ 0 w 31876"/>
                    <a:gd name="connsiteY3" fmla="*/ 31877 h 31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76" h="31876">
                      <a:moveTo>
                        <a:pt x="0" y="0"/>
                      </a:moveTo>
                      <a:lnTo>
                        <a:pt x="31877" y="0"/>
                      </a:lnTo>
                      <a:lnTo>
                        <a:pt x="31877" y="31877"/>
                      </a:lnTo>
                      <a:lnTo>
                        <a:pt x="0" y="318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0CD4225-BDCD-56B1-449E-B45A278F91CF}"/>
                    </a:ext>
                  </a:extLst>
                </p:cNvPr>
                <p:cNvSpPr/>
                <p:nvPr/>
              </p:nvSpPr>
              <p:spPr>
                <a:xfrm rot="5400000">
                  <a:off x="10756900" y="6598411"/>
                  <a:ext cx="31876" cy="31877"/>
                </a:xfrm>
                <a:custGeom>
                  <a:avLst/>
                  <a:gdLst>
                    <a:gd name="connsiteX0" fmla="*/ 0 w 31876"/>
                    <a:gd name="connsiteY0" fmla="*/ 0 h 31877"/>
                    <a:gd name="connsiteX1" fmla="*/ 31877 w 31876"/>
                    <a:gd name="connsiteY1" fmla="*/ 0 h 31877"/>
                    <a:gd name="connsiteX2" fmla="*/ 31877 w 31876"/>
                    <a:gd name="connsiteY2" fmla="*/ 31877 h 31877"/>
                    <a:gd name="connsiteX3" fmla="*/ 0 w 31876"/>
                    <a:gd name="connsiteY3" fmla="*/ 31877 h 3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76" h="31877">
                      <a:moveTo>
                        <a:pt x="0" y="0"/>
                      </a:moveTo>
                      <a:lnTo>
                        <a:pt x="31877" y="0"/>
                      </a:lnTo>
                      <a:lnTo>
                        <a:pt x="31877" y="31877"/>
                      </a:lnTo>
                      <a:lnTo>
                        <a:pt x="0" y="318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65831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403136" y="492465"/>
            <a:ext cx="3886200" cy="703262"/>
          </a:xfrm>
          <a:ln/>
        </p:spPr>
        <p:txBody>
          <a:bodyPr/>
          <a:lstStyle/>
          <a:p>
            <a:pPr algn="ctr">
              <a:lnSpc>
                <a:spcPct val="100000"/>
              </a:lnSpc>
              <a:buClr>
                <a:srgbClr val="DB4E3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BERITA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34144" y="2908300"/>
            <a:ext cx="8001000" cy="3105604"/>
          </a:xfrm>
          <a:ln/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00000"/>
              </a:lnSpc>
              <a:spcBef>
                <a:spcPts val="5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Laporan</a:t>
            </a:r>
            <a:r>
              <a:rPr lang="en-GB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GB" sz="4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atau</a:t>
            </a:r>
            <a:r>
              <a:rPr lang="en-GB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GB" sz="4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cerita</a:t>
            </a:r>
            <a:r>
              <a:rPr lang="en-GB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GB" sz="4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mengenai</a:t>
            </a:r>
            <a:r>
              <a:rPr lang="en-GB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GB" sz="4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kejadian</a:t>
            </a:r>
            <a:r>
              <a:rPr lang="en-GB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/</a:t>
            </a:r>
            <a:r>
              <a:rPr lang="en-GB" sz="4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peristiwa</a:t>
            </a:r>
            <a:r>
              <a:rPr lang="en-GB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yang </a:t>
            </a:r>
            <a:r>
              <a:rPr lang="en-GB" sz="4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faktual</a:t>
            </a:r>
            <a:r>
              <a:rPr lang="en-GB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, </a:t>
            </a:r>
            <a:r>
              <a:rPr lang="en-GB" sz="4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baru</a:t>
            </a:r>
            <a:r>
              <a:rPr lang="en-GB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, </a:t>
            </a:r>
            <a:r>
              <a:rPr lang="en-GB" sz="4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menarik</a:t>
            </a:r>
            <a:r>
              <a:rPr lang="en-GB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, </a:t>
            </a:r>
            <a:r>
              <a:rPr lang="en-GB" sz="4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penting</a:t>
            </a:r>
            <a:r>
              <a:rPr lang="en-GB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, dan </a:t>
            </a:r>
            <a:r>
              <a:rPr lang="en-GB" sz="4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sifatnya</a:t>
            </a:r>
            <a:r>
              <a:rPr lang="en-GB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GB" sz="4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luar</a:t>
            </a:r>
            <a:r>
              <a:rPr lang="en-GB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GB" sz="4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biasa</a:t>
            </a:r>
            <a:r>
              <a:rPr lang="en-GB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GB" sz="4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bagi</a:t>
            </a:r>
            <a:r>
              <a:rPr lang="en-GB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GB" sz="4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sebagian</a:t>
            </a:r>
            <a:r>
              <a:rPr lang="en-GB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GB" sz="4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besar</a:t>
            </a:r>
            <a:r>
              <a:rPr lang="en-GB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GB" sz="4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khalayak</a:t>
            </a:r>
            <a:r>
              <a:rPr lang="en-GB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GB" sz="4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melalui</a:t>
            </a:r>
            <a:r>
              <a:rPr lang="en-GB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media </a:t>
            </a:r>
            <a:r>
              <a:rPr lang="en-GB" sz="4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massa</a:t>
            </a:r>
            <a:r>
              <a:rPr lang="en-GB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GB" sz="4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berkala</a:t>
            </a:r>
            <a:r>
              <a:rPr lang="en-GB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GB" sz="4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seperti</a:t>
            </a:r>
            <a:r>
              <a:rPr lang="en-GB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GB" sz="4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surat</a:t>
            </a:r>
            <a:r>
              <a:rPr lang="en-GB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GB" sz="4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kabar</a:t>
            </a:r>
            <a:r>
              <a:rPr lang="en-GB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, radio, </a:t>
            </a:r>
            <a:r>
              <a:rPr lang="en-GB" sz="4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televisi</a:t>
            </a:r>
            <a:r>
              <a:rPr lang="en-GB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, </a:t>
            </a:r>
            <a:r>
              <a:rPr lang="en-GB" sz="4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atau</a:t>
            </a:r>
            <a:r>
              <a:rPr lang="en-GB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internet</a:t>
            </a:r>
            <a:r>
              <a:rPr lang="en-GB" sz="2000" b="1" dirty="0">
                <a:latin typeface="Tahoma" pitchFamily="34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5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>
              <a:solidFill>
                <a:srgbClr val="120286"/>
              </a:solidFill>
              <a:latin typeface="Tahoma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2908300"/>
            <a:ext cx="5105400" cy="4114800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>
              <a:solidFill>
                <a:srgbClr val="3366CC"/>
              </a:solidFill>
              <a:latin typeface="Verdana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4373" y="2579914"/>
            <a:ext cx="2378075" cy="289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47DEC-DB93-3FA6-9D25-729D97FD8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 cap="all" spc="12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CIRI-CIRI BERITA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905E6-7459-0E53-D2BA-6ACD2E057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16926" y="2726917"/>
            <a:ext cx="5932591" cy="32741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>
              <a:lnSpc>
                <a:spcPct val="91000"/>
              </a:lnSpc>
              <a:spcBef>
                <a:spcPts val="600"/>
              </a:spcBef>
              <a:buBlip>
                <a:blip r:embed="rId2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Faktual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91000"/>
              </a:lnSpc>
              <a:spcBef>
                <a:spcPts val="600"/>
              </a:spcBef>
              <a:buBlip>
                <a:blip r:embed="rId2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Aktual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91000"/>
              </a:lnSpc>
              <a:spcBef>
                <a:spcPts val="600"/>
              </a:spcBef>
              <a:buBlip>
                <a:blip r:embed="rId2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Luar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biasa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91000"/>
              </a:lnSpc>
              <a:spcBef>
                <a:spcPts val="600"/>
              </a:spcBef>
              <a:buBlip>
                <a:blip r:embed="rId2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Tokoh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91000"/>
              </a:lnSpc>
              <a:spcBef>
                <a:spcPts val="600"/>
              </a:spcBef>
              <a:buBlip>
                <a:blip r:embed="rId2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Konflik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91000"/>
              </a:lnSpc>
              <a:spcBef>
                <a:spcPts val="600"/>
              </a:spcBef>
              <a:buBlip>
                <a:blip r:embed="rId2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Menarik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91000"/>
              </a:lnSpc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8BF7C7-B446-3D1B-52BF-594845BD90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Students Need to Know about the News">
            <a:extLst>
              <a:ext uri="{FF2B5EF4-FFF2-40B4-BE49-F238E27FC236}">
                <a16:creationId xmlns:a16="http://schemas.microsoft.com/office/drawing/2014/main" id="{95555467-735F-B6EB-C6BB-24459746C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83" y="2460689"/>
            <a:ext cx="5846755" cy="327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144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766763"/>
            <a:ext cx="5319713" cy="685800"/>
          </a:xfrm>
          <a:ln/>
        </p:spPr>
        <p:txBody>
          <a:bodyPr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dirty="0" err="1">
                <a:solidFill>
                  <a:schemeClr val="accent6">
                    <a:lumMod val="75000"/>
                  </a:schemeClr>
                </a:solidFill>
              </a:rPr>
              <a:t>Klasifikasi</a:t>
            </a:r>
            <a:r>
              <a:rPr lang="en-GB" sz="4400" b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GB" sz="4400" b="1" dirty="0" err="1">
                <a:solidFill>
                  <a:schemeClr val="accent6">
                    <a:lumMod val="75000"/>
                  </a:schemeClr>
                </a:solidFill>
              </a:rPr>
              <a:t>Berita</a:t>
            </a:r>
            <a:endParaRPr lang="en-GB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600200"/>
            <a:ext cx="8458200" cy="838200"/>
          </a:xfrm>
          <a:ln/>
        </p:spPr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>
              <a:solidFill>
                <a:srgbClr val="0E962B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>
              <a:solidFill>
                <a:srgbClr val="0E962B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9600" dirty="0">
              <a:solidFill>
                <a:srgbClr val="0E962B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9600" dirty="0" err="1">
                <a:solidFill>
                  <a:srgbClr val="0E962B"/>
                </a:solidFill>
              </a:rPr>
              <a:t>Berdasarkan</a:t>
            </a:r>
            <a:r>
              <a:rPr lang="en-GB" sz="9600" dirty="0">
                <a:solidFill>
                  <a:srgbClr val="0E962B"/>
                </a:solidFill>
              </a:rPr>
              <a:t> </a:t>
            </a:r>
            <a:r>
              <a:rPr lang="en-GB" sz="9600" dirty="0" err="1">
                <a:solidFill>
                  <a:srgbClr val="0E962B"/>
                </a:solidFill>
              </a:rPr>
              <a:t>isinya</a:t>
            </a:r>
            <a:r>
              <a:rPr lang="en-GB" sz="9600" dirty="0">
                <a:solidFill>
                  <a:srgbClr val="0E962B"/>
                </a:solidFill>
              </a:rPr>
              <a:t>, </a:t>
            </a:r>
            <a:r>
              <a:rPr lang="en-GB" sz="9600" dirty="0" err="1">
                <a:solidFill>
                  <a:srgbClr val="0E962B"/>
                </a:solidFill>
              </a:rPr>
              <a:t>berita</a:t>
            </a:r>
            <a:r>
              <a:rPr lang="en-GB" sz="9600" dirty="0">
                <a:solidFill>
                  <a:srgbClr val="0E962B"/>
                </a:solidFill>
              </a:rPr>
              <a:t> </a:t>
            </a:r>
            <a:r>
              <a:rPr lang="en-GB" sz="9600" dirty="0" err="1">
                <a:solidFill>
                  <a:srgbClr val="0E962B"/>
                </a:solidFill>
              </a:rPr>
              <a:t>dapat</a:t>
            </a:r>
            <a:r>
              <a:rPr lang="en-GB" sz="9600" dirty="0">
                <a:solidFill>
                  <a:srgbClr val="0E962B"/>
                </a:solidFill>
              </a:rPr>
              <a:t> </a:t>
            </a:r>
            <a:r>
              <a:rPr lang="en-GB" sz="9600" dirty="0" err="1">
                <a:solidFill>
                  <a:srgbClr val="0E962B"/>
                </a:solidFill>
              </a:rPr>
              <a:t>diklasifikasikan</a:t>
            </a:r>
            <a:r>
              <a:rPr lang="en-GB" sz="9600" dirty="0">
                <a:solidFill>
                  <a:srgbClr val="0E962B"/>
                </a:solidFill>
              </a:rPr>
              <a:t> </a:t>
            </a:r>
            <a:r>
              <a:rPr lang="en-GB" sz="9600" dirty="0" err="1">
                <a:solidFill>
                  <a:srgbClr val="0E962B"/>
                </a:solidFill>
              </a:rPr>
              <a:t>ke</a:t>
            </a:r>
            <a:r>
              <a:rPr lang="en-GB" sz="9600" dirty="0">
                <a:solidFill>
                  <a:srgbClr val="0E962B"/>
                </a:solidFill>
              </a:rPr>
              <a:t> </a:t>
            </a:r>
            <a:r>
              <a:rPr lang="en-GB" sz="9600" dirty="0" err="1">
                <a:solidFill>
                  <a:srgbClr val="0E962B"/>
                </a:solidFill>
              </a:rPr>
              <a:t>dalam</a:t>
            </a:r>
            <a:r>
              <a:rPr lang="en-GB" sz="9600" dirty="0">
                <a:solidFill>
                  <a:srgbClr val="0E962B"/>
                </a:solidFill>
              </a:rPr>
              <a:t> dua </a:t>
            </a:r>
            <a:r>
              <a:rPr lang="en-GB" sz="9600" dirty="0" err="1">
                <a:solidFill>
                  <a:srgbClr val="0E962B"/>
                </a:solidFill>
              </a:rPr>
              <a:t>kategori</a:t>
            </a:r>
            <a:r>
              <a:rPr lang="en-GB" sz="9600" dirty="0">
                <a:solidFill>
                  <a:srgbClr val="0E962B"/>
                </a:solidFill>
              </a:rPr>
              <a:t> </a:t>
            </a:r>
            <a:r>
              <a:rPr lang="en-GB" sz="2400" dirty="0">
                <a:solidFill>
                  <a:srgbClr val="0E962B"/>
                </a:solidFill>
              </a:rPr>
              <a:t>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98914" y="3156857"/>
            <a:ext cx="5105400" cy="4510088"/>
          </a:xfrm>
          <a:ln/>
        </p:spPr>
        <p:txBody>
          <a:bodyPr/>
          <a:lstStyle/>
          <a:p>
            <a:pPr algn="just">
              <a:lnSpc>
                <a:spcPct val="100000"/>
              </a:lnSpc>
              <a:spcBef>
                <a:spcPts val="6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</a:rPr>
              <a:t>Berita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</a:rPr>
              <a:t>berat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</a:rPr>
              <a:t>hard news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):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</a:rPr>
              <a:t>peristiwa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</a:rPr>
              <a:t>mengguncangkan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 dan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</a:rPr>
              <a:t>menyita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</a:rPr>
              <a:t>perhatian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</a:rPr>
              <a:t>seperti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 tsunami,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</a:rPr>
              <a:t>krisis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</a:rPr>
              <a:t>ekonomi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, reshuffle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</a:rPr>
              <a:t>kabinet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</a:rPr>
              <a:t>dll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</a:rPr>
              <a:t>Berita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</a:rPr>
              <a:t>ringan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</a:rPr>
              <a:t>soft news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):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</a:rPr>
              <a:t>manusiawi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</a:rPr>
              <a:t>seperti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</a:rPr>
              <a:t>perkawinan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</a:rPr>
              <a:t>bintang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 film,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</a:rPr>
              <a:t>gajah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</a:rPr>
              <a:t>melahirkan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263B83-4904-EFCA-D776-69F7935E4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608" y="3429000"/>
            <a:ext cx="3009220" cy="300922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60120" y="643467"/>
            <a:ext cx="3212593" cy="5571066"/>
          </a:xfrm>
        </p:spPr>
        <p:txBody>
          <a:bodyPr>
            <a:normAutofit/>
          </a:bodyPr>
          <a:lstStyle/>
          <a:p>
            <a:pPr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 b="1" dirty="0">
                <a:latin typeface="Tahoma" pitchFamily="34" charset="0"/>
              </a:rPr>
              <a:t>News Value / NILAI BERITA</a:t>
            </a:r>
          </a:p>
        </p:txBody>
      </p:sp>
      <p:graphicFrame>
        <p:nvGraphicFramePr>
          <p:cNvPr id="26645" name="Rectangle 2">
            <a:extLst>
              <a:ext uri="{FF2B5EF4-FFF2-40B4-BE49-F238E27FC236}">
                <a16:creationId xmlns:a16="http://schemas.microsoft.com/office/drawing/2014/main" id="{28C60A84-9BDD-B4D9-914C-1D47A7BB3465}"/>
              </a:ext>
            </a:extLst>
          </p:cNvPr>
          <p:cNvGraphicFramePr/>
          <p:nvPr/>
        </p:nvGraphicFramePr>
        <p:xfrm>
          <a:off x="5411638" y="643467"/>
          <a:ext cx="5816750" cy="5571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A92AE6-29FD-59FD-60D9-EC76022D65BB}"/>
              </a:ext>
            </a:extLst>
          </p:cNvPr>
          <p:cNvSpPr txBox="1"/>
          <p:nvPr/>
        </p:nvSpPr>
        <p:spPr>
          <a:xfrm>
            <a:off x="960119" y="2100845"/>
            <a:ext cx="4670234" cy="1975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cap="all" spc="12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Syarat</a:t>
            </a:r>
            <a:r>
              <a:rPr lang="en-US" sz="6600" cap="all" spc="12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cap="all" spc="120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Berita</a:t>
            </a:r>
            <a:endParaRPr lang="en-US" sz="6600" cap="all" spc="12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3351CD-6DA9-0A7D-A9DF-40A3A1E78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595" y="968828"/>
            <a:ext cx="7063405" cy="465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77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30" name="Rectangle 2">
            <a:extLst>
              <a:ext uri="{FF2B5EF4-FFF2-40B4-BE49-F238E27FC236}">
                <a16:creationId xmlns:a16="http://schemas.microsoft.com/office/drawing/2014/main" id="{3D933F47-D3BB-6FB5-04D8-FC56D5D2A587}"/>
              </a:ext>
            </a:extLst>
          </p:cNvPr>
          <p:cNvGraphicFramePr/>
          <p:nvPr/>
        </p:nvGraphicFramePr>
        <p:xfrm>
          <a:off x="413657" y="827314"/>
          <a:ext cx="10896600" cy="5246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0341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62FD75-B130-4B30-4C36-3B3155919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926" y="1283910"/>
            <a:ext cx="6557106" cy="45949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07CD89-1D44-E70E-52C3-EE4BFEC4576C}"/>
              </a:ext>
            </a:extLst>
          </p:cNvPr>
          <p:cNvSpPr txBox="1"/>
          <p:nvPr/>
        </p:nvSpPr>
        <p:spPr>
          <a:xfrm>
            <a:off x="598714" y="2935069"/>
            <a:ext cx="4195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BAHASA JURNALISTIK</a:t>
            </a:r>
          </a:p>
        </p:txBody>
      </p:sp>
    </p:spTree>
    <p:extLst>
      <p:ext uri="{BB962C8B-B14F-4D97-AF65-F5344CB8AC3E}">
        <p14:creationId xmlns:p14="http://schemas.microsoft.com/office/powerpoint/2010/main" val="4126998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1A7BA0-93C9-0D97-43B5-834F5497E361}"/>
              </a:ext>
            </a:extLst>
          </p:cNvPr>
          <p:cNvSpPr txBox="1"/>
          <p:nvPr/>
        </p:nvSpPr>
        <p:spPr>
          <a:xfrm>
            <a:off x="1527102" y="1131510"/>
            <a:ext cx="6825916" cy="793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50392">
              <a:lnSpc>
                <a:spcPts val="6181"/>
              </a:lnSpc>
              <a:spcAft>
                <a:spcPts val="600"/>
              </a:spcAft>
            </a:pPr>
            <a:r>
              <a:rPr lang="en-US" sz="3600" b="1" kern="1200" dirty="0">
                <a:solidFill>
                  <a:srgbClr val="719CBE"/>
                </a:solidFill>
                <a:latin typeface="Atma Bold"/>
                <a:ea typeface="+mn-ea"/>
                <a:cs typeface="+mn-cs"/>
              </a:rPr>
              <a:t>Tips Cara </a:t>
            </a:r>
            <a:r>
              <a:rPr lang="en-US" sz="3600" b="1" kern="1200" dirty="0" err="1">
                <a:solidFill>
                  <a:srgbClr val="719CBE"/>
                </a:solidFill>
                <a:latin typeface="Atma Bold"/>
                <a:ea typeface="+mn-ea"/>
                <a:cs typeface="+mn-cs"/>
              </a:rPr>
              <a:t>Tentukan</a:t>
            </a:r>
            <a:r>
              <a:rPr lang="en-US" sz="3600" b="1" kern="1200" dirty="0">
                <a:solidFill>
                  <a:srgbClr val="719CBE"/>
                </a:solidFill>
                <a:latin typeface="Atma Bold"/>
                <a:ea typeface="+mn-ea"/>
                <a:cs typeface="+mn-cs"/>
              </a:rPr>
              <a:t> </a:t>
            </a:r>
            <a:r>
              <a:rPr lang="en-US" sz="3600" b="1" kern="1200" dirty="0" err="1">
                <a:solidFill>
                  <a:srgbClr val="719CBE"/>
                </a:solidFill>
                <a:latin typeface="Atma Bold"/>
                <a:ea typeface="+mn-ea"/>
                <a:cs typeface="+mn-cs"/>
              </a:rPr>
              <a:t>Judul</a:t>
            </a:r>
            <a:r>
              <a:rPr lang="en-US" sz="3600" b="1" kern="1200" dirty="0">
                <a:solidFill>
                  <a:srgbClr val="719CBE"/>
                </a:solidFill>
                <a:latin typeface="Atma Bold"/>
                <a:ea typeface="+mn-ea"/>
                <a:cs typeface="+mn-cs"/>
              </a:rPr>
              <a:t>:</a:t>
            </a:r>
            <a:endParaRPr lang="en-US" sz="3600" b="1" dirty="0">
              <a:solidFill>
                <a:srgbClr val="004F70"/>
              </a:solidFill>
              <a:latin typeface="Atma 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97A7BA-6C06-55C8-266F-353D9466FA56}"/>
              </a:ext>
            </a:extLst>
          </p:cNvPr>
          <p:cNvSpPr txBox="1"/>
          <p:nvPr/>
        </p:nvSpPr>
        <p:spPr>
          <a:xfrm>
            <a:off x="1937934" y="1926042"/>
            <a:ext cx="6047633" cy="439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5625" lvl="1" defTabSz="850392">
              <a:lnSpc>
                <a:spcPts val="3109"/>
              </a:lnSpc>
              <a:spcAft>
                <a:spcPts val="600"/>
              </a:spcAft>
            </a:pPr>
            <a:r>
              <a:rPr lang="fi-FI" sz="1674" b="1" kern="1200" dirty="0">
                <a:solidFill>
                  <a:srgbClr val="979797"/>
                </a:solidFill>
                <a:latin typeface="Nefelibata Sans"/>
                <a:ea typeface="+mn-ea"/>
                <a:cs typeface="+mn-cs"/>
              </a:rPr>
              <a:t>1. Mencakup Pikiran   Pokok dalam Tulisan</a:t>
            </a:r>
            <a:endParaRPr lang="en-US" sz="1800" b="1" dirty="0">
              <a:solidFill>
                <a:srgbClr val="000000"/>
              </a:solidFill>
              <a:latin typeface="Nefelibata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D8083D-FD38-C159-0617-C6B14E0259EE}"/>
              </a:ext>
            </a:extLst>
          </p:cNvPr>
          <p:cNvSpPr txBox="1"/>
          <p:nvPr/>
        </p:nvSpPr>
        <p:spPr>
          <a:xfrm>
            <a:off x="2233935" y="2497867"/>
            <a:ext cx="6047633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50392">
              <a:lnSpc>
                <a:spcPts val="2965"/>
              </a:lnSpc>
              <a:spcAft>
                <a:spcPts val="600"/>
              </a:spcAft>
            </a:pPr>
            <a:r>
              <a:rPr lang="en-US" sz="1674" kern="1200" dirty="0">
                <a:solidFill>
                  <a:srgbClr val="979797"/>
                </a:solidFill>
                <a:latin typeface="Nefelibata Sans"/>
                <a:ea typeface="+mn-ea"/>
                <a:cs typeface="+mn-cs"/>
              </a:rPr>
              <a:t>2. </a:t>
            </a:r>
            <a:r>
              <a:rPr lang="en-US" sz="1674" b="1" kern="1200" dirty="0" err="1">
                <a:solidFill>
                  <a:srgbClr val="979797"/>
                </a:solidFill>
                <a:latin typeface="Nefelibata Sans"/>
                <a:ea typeface="+mn-ea"/>
                <a:cs typeface="+mn-cs"/>
              </a:rPr>
              <a:t>Diksi</a:t>
            </a:r>
            <a:r>
              <a:rPr lang="en-US" sz="1674" b="1" kern="1200" dirty="0">
                <a:solidFill>
                  <a:srgbClr val="979797"/>
                </a:solidFill>
                <a:latin typeface="Nefelibata Sans"/>
                <a:ea typeface="+mn-ea"/>
                <a:cs typeface="+mn-cs"/>
              </a:rPr>
              <a:t> yang </a:t>
            </a:r>
            <a:r>
              <a:rPr lang="en-US" sz="1674" b="1" kern="1200" dirty="0" err="1">
                <a:solidFill>
                  <a:srgbClr val="979797"/>
                </a:solidFill>
                <a:latin typeface="Nefelibata Sans"/>
                <a:ea typeface="+mn-ea"/>
                <a:cs typeface="+mn-cs"/>
              </a:rPr>
              <a:t>Tepat</a:t>
            </a:r>
            <a:r>
              <a:rPr lang="en-US" sz="1674" b="1" kern="1200" dirty="0">
                <a:solidFill>
                  <a:srgbClr val="979797"/>
                </a:solidFill>
                <a:latin typeface="Nefelibata Sans"/>
                <a:ea typeface="+mn-ea"/>
                <a:cs typeface="+mn-cs"/>
              </a:rPr>
              <a:t>, </a:t>
            </a:r>
            <a:r>
              <a:rPr lang="en-US" sz="1674" b="1" kern="1200" dirty="0" err="1">
                <a:solidFill>
                  <a:srgbClr val="979797"/>
                </a:solidFill>
                <a:latin typeface="Nefelibata Sans"/>
                <a:ea typeface="+mn-ea"/>
                <a:cs typeface="+mn-cs"/>
              </a:rPr>
              <a:t>hindari</a:t>
            </a:r>
            <a:r>
              <a:rPr lang="en-US" sz="1674" b="1" kern="1200" dirty="0">
                <a:solidFill>
                  <a:srgbClr val="979797"/>
                </a:solidFill>
                <a:latin typeface="Nefelibata Sans"/>
                <a:ea typeface="+mn-ea"/>
                <a:cs typeface="+mn-cs"/>
              </a:rPr>
              <a:t> </a:t>
            </a:r>
            <a:r>
              <a:rPr lang="en-US" sz="1674" b="1" kern="1200" dirty="0" err="1">
                <a:solidFill>
                  <a:srgbClr val="979797"/>
                </a:solidFill>
                <a:latin typeface="Nefelibata Sans"/>
                <a:ea typeface="+mn-ea"/>
                <a:cs typeface="+mn-cs"/>
              </a:rPr>
              <a:t>repetisi</a:t>
            </a:r>
            <a:r>
              <a:rPr lang="en-US" sz="1674" b="1" kern="1200" dirty="0">
                <a:solidFill>
                  <a:srgbClr val="979797"/>
                </a:solidFill>
                <a:latin typeface="Nefelibata Sans"/>
                <a:ea typeface="+mn-ea"/>
                <a:cs typeface="+mn-cs"/>
              </a:rPr>
              <a:t> kata</a:t>
            </a:r>
            <a:endParaRPr lang="en-US" sz="1800" b="1" dirty="0">
              <a:solidFill>
                <a:srgbClr val="000000"/>
              </a:solidFill>
              <a:latin typeface="Nefelibata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957DC1-E60E-89EB-45C1-89F9714F3E80}"/>
              </a:ext>
            </a:extLst>
          </p:cNvPr>
          <p:cNvSpPr txBox="1"/>
          <p:nvPr/>
        </p:nvSpPr>
        <p:spPr>
          <a:xfrm>
            <a:off x="2305385" y="3212120"/>
            <a:ext cx="6047633" cy="433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50392">
              <a:lnSpc>
                <a:spcPts val="3047"/>
              </a:lnSpc>
              <a:spcAft>
                <a:spcPts val="600"/>
              </a:spcAft>
            </a:pPr>
            <a:r>
              <a:rPr lang="en-US" sz="1674" kern="1200" dirty="0">
                <a:solidFill>
                  <a:srgbClr val="979797"/>
                </a:solidFill>
                <a:latin typeface="Nefelibata Sans"/>
                <a:ea typeface="+mn-ea"/>
                <a:cs typeface="+mn-cs"/>
              </a:rPr>
              <a:t>3. </a:t>
            </a:r>
            <a:r>
              <a:rPr lang="en-US" sz="1674" b="1" kern="1200" dirty="0" err="1">
                <a:solidFill>
                  <a:srgbClr val="979797"/>
                </a:solidFill>
                <a:latin typeface="Nefelibata Sans"/>
                <a:ea typeface="+mn-ea"/>
                <a:cs typeface="+mn-cs"/>
              </a:rPr>
              <a:t>Bikin</a:t>
            </a:r>
            <a:r>
              <a:rPr lang="en-US" sz="1674" b="1" kern="1200" dirty="0">
                <a:solidFill>
                  <a:srgbClr val="979797"/>
                </a:solidFill>
                <a:latin typeface="Nefelibata Sans"/>
                <a:ea typeface="+mn-ea"/>
                <a:cs typeface="+mn-cs"/>
              </a:rPr>
              <a:t> </a:t>
            </a:r>
            <a:r>
              <a:rPr lang="en-US" sz="1674" b="1" kern="1200" dirty="0" err="1">
                <a:solidFill>
                  <a:srgbClr val="979797"/>
                </a:solidFill>
                <a:latin typeface="Nefelibata Sans"/>
                <a:ea typeface="+mn-ea"/>
                <a:cs typeface="+mn-cs"/>
              </a:rPr>
              <a:t>Pembaca</a:t>
            </a:r>
            <a:r>
              <a:rPr lang="en-US" sz="1674" b="1" kern="1200" dirty="0">
                <a:solidFill>
                  <a:srgbClr val="979797"/>
                </a:solidFill>
                <a:latin typeface="Nefelibata Sans"/>
                <a:ea typeface="+mn-ea"/>
                <a:cs typeface="+mn-cs"/>
              </a:rPr>
              <a:t> </a:t>
            </a:r>
            <a:r>
              <a:rPr lang="en-US" sz="1674" b="1" kern="1200" dirty="0" err="1">
                <a:solidFill>
                  <a:srgbClr val="979797"/>
                </a:solidFill>
                <a:latin typeface="Nefelibata Sans"/>
                <a:ea typeface="+mn-ea"/>
                <a:cs typeface="+mn-cs"/>
              </a:rPr>
              <a:t>Penasaran</a:t>
            </a:r>
            <a:endParaRPr lang="en-US" sz="1800" b="1" dirty="0">
              <a:solidFill>
                <a:srgbClr val="000000"/>
              </a:solidFill>
              <a:latin typeface="Nefelibata 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066A11-5863-3817-87E4-9EDD621F73A9}"/>
              </a:ext>
            </a:extLst>
          </p:cNvPr>
          <p:cNvSpPr txBox="1"/>
          <p:nvPr/>
        </p:nvSpPr>
        <p:spPr>
          <a:xfrm>
            <a:off x="2233935" y="4123302"/>
            <a:ext cx="6047633" cy="1373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50392">
              <a:spcAft>
                <a:spcPts val="600"/>
              </a:spcAft>
            </a:pPr>
            <a:r>
              <a:rPr lang="en-US" sz="1674" kern="1200" dirty="0">
                <a:solidFill>
                  <a:srgbClr val="979797"/>
                </a:solidFill>
                <a:latin typeface="Nefelibata Sans"/>
                <a:ea typeface="+mn-ea"/>
                <a:cs typeface="+mn-cs"/>
              </a:rPr>
              <a:t>4. </a:t>
            </a:r>
            <a:r>
              <a:rPr lang="en-US" sz="1674" b="1" kern="1200" dirty="0" err="1">
                <a:solidFill>
                  <a:srgbClr val="979797"/>
                </a:solidFill>
                <a:latin typeface="Nefelibata Sans"/>
                <a:ea typeface="+mn-ea"/>
                <a:cs typeface="+mn-cs"/>
              </a:rPr>
              <a:t>Jangan</a:t>
            </a:r>
            <a:r>
              <a:rPr lang="en-US" sz="1674" b="1" kern="1200" dirty="0">
                <a:solidFill>
                  <a:srgbClr val="979797"/>
                </a:solidFill>
                <a:latin typeface="Nefelibata Sans"/>
                <a:ea typeface="+mn-ea"/>
                <a:cs typeface="+mn-cs"/>
              </a:rPr>
              <a:t> </a:t>
            </a:r>
            <a:r>
              <a:rPr lang="en-US" sz="1674" b="1" kern="1200" dirty="0" err="1">
                <a:solidFill>
                  <a:srgbClr val="979797"/>
                </a:solidFill>
                <a:latin typeface="Nefelibata Sans"/>
                <a:ea typeface="+mn-ea"/>
                <a:cs typeface="+mn-cs"/>
              </a:rPr>
              <a:t>Terlalu</a:t>
            </a:r>
            <a:r>
              <a:rPr lang="en-US" sz="1674" b="1" kern="1200" dirty="0">
                <a:solidFill>
                  <a:srgbClr val="979797"/>
                </a:solidFill>
                <a:latin typeface="Nefelibata Sans"/>
                <a:ea typeface="+mn-ea"/>
                <a:cs typeface="+mn-cs"/>
              </a:rPr>
              <a:t> Panjang (</a:t>
            </a:r>
            <a:r>
              <a:rPr lang="en-US" sz="1674" b="1" kern="1200" dirty="0" err="1">
                <a:solidFill>
                  <a:srgbClr val="979797"/>
                </a:solidFill>
                <a:latin typeface="Nefelibata Sans"/>
                <a:ea typeface="+mn-ea"/>
                <a:cs typeface="+mn-cs"/>
              </a:rPr>
              <a:t>Bertumpuk</a:t>
            </a:r>
            <a:r>
              <a:rPr lang="en-US" sz="1674" b="1" kern="1200" dirty="0">
                <a:solidFill>
                  <a:srgbClr val="979797"/>
                </a:solidFill>
                <a:latin typeface="Nefelibata Sans"/>
                <a:ea typeface="+mn-ea"/>
                <a:cs typeface="+mn-cs"/>
              </a:rPr>
              <a:t>)</a:t>
            </a:r>
          </a:p>
          <a:p>
            <a:pPr defTabSz="850392">
              <a:spcAft>
                <a:spcPts val="600"/>
              </a:spcAft>
            </a:pPr>
            <a:endParaRPr lang="en-US" sz="1674" kern="1200" dirty="0">
              <a:solidFill>
                <a:srgbClr val="979797"/>
              </a:solidFill>
              <a:latin typeface="Nefelibata Sans"/>
              <a:ea typeface="+mn-ea"/>
              <a:cs typeface="+mn-cs"/>
            </a:endParaRPr>
          </a:p>
          <a:p>
            <a:pPr defTabSz="850392">
              <a:spcAft>
                <a:spcPts val="600"/>
              </a:spcAft>
            </a:pPr>
            <a:r>
              <a:rPr lang="en-US" sz="1674" b="1" kern="1200" dirty="0">
                <a:solidFill>
                  <a:srgbClr val="979797"/>
                </a:solidFill>
                <a:latin typeface="Nefelibata Sans"/>
                <a:ea typeface="+mn-ea"/>
                <a:cs typeface="+mn-cs"/>
              </a:rPr>
              <a:t>5.</a:t>
            </a:r>
            <a:r>
              <a:rPr lang="nl-NL" sz="1674" b="1" kern="1200" dirty="0">
                <a:solidFill>
                  <a:srgbClr val="979797"/>
                </a:solidFill>
                <a:latin typeface="Nefelibata Sans"/>
                <a:ea typeface="+mn-ea"/>
                <a:cs typeface="+mn-cs"/>
              </a:rPr>
              <a:t>Tidak Bertele-tele dan Mudah Dipahami</a:t>
            </a:r>
            <a:endParaRPr lang="en-US" sz="1674" b="1" kern="1200" dirty="0">
              <a:solidFill>
                <a:srgbClr val="979797"/>
              </a:solidFill>
              <a:latin typeface="Nefelibata Sans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C35D87-71E8-5629-7712-D72427E52AAE}"/>
              </a:ext>
            </a:extLst>
          </p:cNvPr>
          <p:cNvSpPr txBox="1"/>
          <p:nvPr/>
        </p:nvSpPr>
        <p:spPr>
          <a:xfrm>
            <a:off x="2233935" y="5302028"/>
            <a:ext cx="6047633" cy="429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50392">
              <a:lnSpc>
                <a:spcPts val="2965"/>
              </a:lnSpc>
              <a:spcAft>
                <a:spcPts val="600"/>
              </a:spcAft>
            </a:pPr>
            <a:r>
              <a:rPr lang="en-US" sz="1674" b="1" kern="1200" dirty="0">
                <a:solidFill>
                  <a:srgbClr val="979797"/>
                </a:solidFill>
                <a:latin typeface="Nefelibata Sans"/>
                <a:ea typeface="+mn-ea"/>
                <a:cs typeface="+mn-cs"/>
              </a:rPr>
              <a:t>6. </a:t>
            </a:r>
            <a:r>
              <a:rPr lang="en-US" sz="1674" kern="1200" dirty="0" err="1">
                <a:solidFill>
                  <a:srgbClr val="979797"/>
                </a:solidFill>
                <a:latin typeface="Nefelibata Sans"/>
                <a:ea typeface="+mn-ea"/>
                <a:cs typeface="+mn-cs"/>
              </a:rPr>
              <a:t>Gunakan</a:t>
            </a:r>
            <a:r>
              <a:rPr lang="en-US" sz="1674" kern="1200" dirty="0">
                <a:solidFill>
                  <a:srgbClr val="979797"/>
                </a:solidFill>
                <a:latin typeface="Nefelibata Sans"/>
                <a:ea typeface="+mn-ea"/>
                <a:cs typeface="+mn-cs"/>
              </a:rPr>
              <a:t> </a:t>
            </a:r>
            <a:r>
              <a:rPr lang="en-US" sz="1674" kern="1200" dirty="0" err="1">
                <a:solidFill>
                  <a:srgbClr val="979797"/>
                </a:solidFill>
                <a:latin typeface="Nefelibata Sans"/>
                <a:ea typeface="+mn-ea"/>
                <a:cs typeface="+mn-cs"/>
              </a:rPr>
              <a:t>rumus</a:t>
            </a:r>
            <a:r>
              <a:rPr lang="en-US" sz="1674" kern="1200" dirty="0">
                <a:solidFill>
                  <a:srgbClr val="979797"/>
                </a:solidFill>
                <a:latin typeface="Nefelibata Sans"/>
                <a:ea typeface="+mn-ea"/>
                <a:cs typeface="+mn-cs"/>
              </a:rPr>
              <a:t> SPO-K </a:t>
            </a:r>
            <a:endParaRPr lang="en-US" sz="1800" dirty="0">
              <a:latin typeface="Nefelibata San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92D6D3-DA80-0E22-C6D7-F482B27DD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822" y="2365458"/>
            <a:ext cx="3740791" cy="209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4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>
            <a:spLocks noGrp="1"/>
          </p:cNvSpPr>
          <p:nvPr>
            <p:ph type="title"/>
          </p:nvPr>
        </p:nvSpPr>
        <p:spPr>
          <a:xfrm>
            <a:off x="970200" y="650100"/>
            <a:ext cx="10251600" cy="7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" dirty="0">
                <a:solidFill>
                  <a:schemeClr val="bg1"/>
                </a:solidFill>
              </a:rPr>
              <a:t>Penulisan Naskah Media Online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87" name="Google Shape;187;p24"/>
          <p:cNvSpPr txBox="1">
            <a:spLocks noGrp="1"/>
          </p:cNvSpPr>
          <p:nvPr>
            <p:ph type="body" idx="1"/>
          </p:nvPr>
        </p:nvSpPr>
        <p:spPr>
          <a:xfrm>
            <a:off x="625929" y="2362199"/>
            <a:ext cx="10940141" cy="432525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1600" b="1" dirty="0"/>
              <a:t>Jelas dan Lugas</a:t>
            </a:r>
            <a:endParaRPr sz="1600" b="1" dirty="0"/>
          </a:p>
          <a:p>
            <a:pPr lvl="1">
              <a:spcBef>
                <a:spcPts val="0"/>
              </a:spcBef>
            </a:pPr>
            <a:r>
              <a:rPr lang="en" sz="1600" dirty="0"/>
              <a:t>Sederhana dan lugas. Kalimat dan alinea sebaiknya pendek saja. Lebih ringkas lebih baik.</a:t>
            </a:r>
            <a:endParaRPr sz="16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" sz="1600" dirty="0"/>
              <a:t>Maksimal 5-6 baris atau antara 1-3 kalimat per paragraf. Gunakan spasi atau jarak antarparagraf.</a:t>
            </a:r>
            <a:endParaRPr sz="1600" b="1" dirty="0"/>
          </a:p>
          <a:p>
            <a:r>
              <a:rPr lang="en" sz="1600" b="1" dirty="0"/>
              <a:t>Judul (Headline)</a:t>
            </a:r>
            <a:endParaRPr sz="1600" b="1" dirty="0"/>
          </a:p>
          <a:p>
            <a:pPr lvl="1">
              <a:spcBef>
                <a:spcPts val="0"/>
              </a:spcBef>
            </a:pPr>
            <a:r>
              <a:rPr lang="en" sz="1600" dirty="0"/>
              <a:t>Judul langsung inti berita dan lugas</a:t>
            </a:r>
            <a:endParaRPr sz="1600" dirty="0"/>
          </a:p>
          <a:p>
            <a:pPr lvl="1">
              <a:spcBef>
                <a:spcPts val="0"/>
              </a:spcBef>
            </a:pPr>
            <a:r>
              <a:rPr lang="en" sz="1600" dirty="0"/>
              <a:t>Pengguna internet ingin mendapatkan informasi secara cepat</a:t>
            </a:r>
            <a:endParaRPr sz="16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" sz="1600" dirty="0"/>
              <a:t>Judul tidak jelas membuat pembaca tidak tertarik</a:t>
            </a:r>
            <a:endParaRPr sz="1600" dirty="0"/>
          </a:p>
          <a:p>
            <a:r>
              <a:rPr lang="en" sz="1600" b="1" dirty="0"/>
              <a:t>Subjudul (Subheading)</a:t>
            </a:r>
            <a:endParaRPr sz="1600" b="1" dirty="0"/>
          </a:p>
          <a:p>
            <a:pPr lvl="1">
              <a:spcBef>
                <a:spcPts val="0"/>
              </a:spcBef>
            </a:pPr>
            <a:r>
              <a:rPr lang="en" sz="1600" dirty="0"/>
              <a:t>Subjudul menarik, mudah dibaca, mudah dipahami</a:t>
            </a:r>
            <a:endParaRPr sz="16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" sz="1600" dirty="0"/>
              <a:t>Panduan pembaca terkait isi tulisan di bawahnya</a:t>
            </a:r>
            <a:endParaRPr sz="1600" dirty="0"/>
          </a:p>
          <a:p>
            <a:r>
              <a:rPr lang="en" sz="1600" b="1" dirty="0"/>
              <a:t>Daftar Poin</a:t>
            </a:r>
            <a:endParaRPr sz="1600" b="1" dirty="0"/>
          </a:p>
          <a:p>
            <a:pPr lvl="1">
              <a:spcBef>
                <a:spcPts val="0"/>
              </a:spcBef>
            </a:pPr>
            <a:r>
              <a:rPr lang="en" sz="1600" dirty="0"/>
              <a:t>Cara efektif memecah naskah panjang dan tulisan lebih menarik, lebih mudah dibaca</a:t>
            </a:r>
            <a:endParaRPr sz="16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" sz="1600" dirty="0"/>
              <a:t>Bullet points and lists, bisa dibuat di tubuh naskah atau di awal untuk highlight poin terpenting</a:t>
            </a:r>
            <a:endParaRPr sz="1600" dirty="0"/>
          </a:p>
          <a:p>
            <a:r>
              <a:rPr lang="en" sz="1600" b="1" dirty="0"/>
              <a:t>Gaya Penulisan Piramida Terbalik</a:t>
            </a:r>
            <a:endParaRPr sz="1600" b="1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" sz="1600" dirty="0"/>
              <a:t>Letakkan informasi penting dan paling menarik di awal.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587990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977566-5F9A-0A4D-ED01-289E5C2FE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4" y="857027"/>
            <a:ext cx="9144792" cy="51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83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6F7E5-8FB9-7AA0-1227-AC044401E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JENIS Media Massa</a:t>
            </a:r>
          </a:p>
        </p:txBody>
      </p:sp>
      <p:pic>
        <p:nvPicPr>
          <p:cNvPr id="7" name="Picture 6" descr="A black background with blue and red text&#10;&#10;Description automatically generated">
            <a:extLst>
              <a:ext uri="{FF2B5EF4-FFF2-40B4-BE49-F238E27FC236}">
                <a16:creationId xmlns:a16="http://schemas.microsoft.com/office/drawing/2014/main" id="{6816D64A-2C57-982A-F9E1-96B99E4AE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67" y="3559629"/>
            <a:ext cx="3936338" cy="2120542"/>
          </a:xfrm>
          <a:prstGeom prst="rect">
            <a:avLst/>
          </a:prstGeom>
        </p:spPr>
      </p:pic>
      <p:pic>
        <p:nvPicPr>
          <p:cNvPr id="6" name="Picture 5" descr="A black background with red and blue text&#10;&#10;Description automatically generated">
            <a:extLst>
              <a:ext uri="{FF2B5EF4-FFF2-40B4-BE49-F238E27FC236}">
                <a16:creationId xmlns:a16="http://schemas.microsoft.com/office/drawing/2014/main" id="{96AEA50B-6DDB-456B-6B09-FB7D74BE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561" y="3644771"/>
            <a:ext cx="3511914" cy="20922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5BDB9-6FE5-13F6-91EE-44A0045B0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5902" y="3559629"/>
            <a:ext cx="3856831" cy="2550330"/>
          </a:xfrm>
        </p:spPr>
        <p:txBody>
          <a:bodyPr anchor="ctr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>
                <a:solidFill>
                  <a:srgbClr val="0070C0"/>
                </a:solidFill>
              </a:rPr>
              <a:t>Media </a:t>
            </a:r>
            <a:r>
              <a:rPr lang="en-GB" sz="2800" dirty="0" err="1">
                <a:solidFill>
                  <a:srgbClr val="0070C0"/>
                </a:solidFill>
              </a:rPr>
              <a:t>cetak</a:t>
            </a:r>
            <a:r>
              <a:rPr lang="en-GB" sz="2800" dirty="0">
                <a:solidFill>
                  <a:srgbClr val="0070C0"/>
                </a:solidFill>
              </a:rPr>
              <a:t> : </a:t>
            </a:r>
          </a:p>
          <a:p>
            <a:pPr marL="898525" indent="-457200">
              <a:buFontTx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Suratkabar</a:t>
            </a:r>
            <a:r>
              <a:rPr lang="en-GB" dirty="0"/>
              <a:t> </a:t>
            </a:r>
            <a:r>
              <a:rPr lang="en-GB" dirty="0" err="1"/>
              <a:t>harian</a:t>
            </a:r>
            <a:endParaRPr lang="en-GB" dirty="0"/>
          </a:p>
          <a:p>
            <a:pPr marL="898525" indent="-457200">
              <a:buFontTx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Majalah</a:t>
            </a:r>
            <a:endParaRPr lang="en-GB" dirty="0"/>
          </a:p>
          <a:p>
            <a:pPr marL="898525" indent="-457200">
              <a:buFontTx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Tabloid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10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9FAD0-576B-120B-7618-34B987CB9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91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8"/>
          <p:cNvSpPr txBox="1">
            <a:spLocks noGrp="1"/>
          </p:cNvSpPr>
          <p:nvPr>
            <p:ph type="title"/>
          </p:nvPr>
        </p:nvSpPr>
        <p:spPr>
          <a:xfrm>
            <a:off x="970200" y="751700"/>
            <a:ext cx="10251600" cy="7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" b="1" dirty="0">
                <a:solidFill>
                  <a:schemeClr val="bg1"/>
                </a:solidFill>
              </a:rPr>
              <a:t>Ringkasan Tips Menulis Berita Online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281" name="Google Shape;281;p38"/>
          <p:cNvSpPr txBox="1">
            <a:spLocks noGrp="1"/>
          </p:cNvSpPr>
          <p:nvPr>
            <p:ph type="body" idx="1"/>
          </p:nvPr>
        </p:nvSpPr>
        <p:spPr>
          <a:xfrm>
            <a:off x="970200" y="2006530"/>
            <a:ext cx="10917000" cy="476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40289">
              <a:lnSpc>
                <a:spcPct val="100000"/>
              </a:lnSpc>
              <a:buSzPts val="1600"/>
              <a:buAutoNum type="arabicPeriod"/>
            </a:pPr>
            <a:r>
              <a:rPr lang="en" dirty="0">
                <a:solidFill>
                  <a:schemeClr val="accent6">
                    <a:lumMod val="75000"/>
                  </a:schemeClr>
                </a:solidFill>
              </a:rPr>
              <a:t>Paragraf pendek, jelas, dan lugas.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  <a:p>
            <a:pPr indent="-440289">
              <a:lnSpc>
                <a:spcPct val="100000"/>
              </a:lnSpc>
              <a:buSzPts val="1600"/>
              <a:buAutoNum type="arabicPeriod"/>
            </a:pPr>
            <a:r>
              <a:rPr lang="en" dirty="0">
                <a:solidFill>
                  <a:schemeClr val="accent6">
                    <a:lumMod val="75000"/>
                  </a:schemeClr>
                </a:solidFill>
              </a:rPr>
              <a:t>Gunakan kalimat aktif, bukan kalimat pasif.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  <a:p>
            <a:pPr indent="-440289">
              <a:lnSpc>
                <a:spcPct val="100000"/>
              </a:lnSpc>
              <a:buSzPts val="1600"/>
              <a:buAutoNum type="arabicPeriod"/>
            </a:pPr>
            <a:r>
              <a:rPr lang="en" dirty="0">
                <a:solidFill>
                  <a:schemeClr val="accent6">
                    <a:lumMod val="75000"/>
                  </a:schemeClr>
                </a:solidFill>
              </a:rPr>
              <a:t>Satu paragraf maksimal 5-6 baris atau antara 1-3 kalimat.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  <a:p>
            <a:pPr indent="-440289">
              <a:lnSpc>
                <a:spcPct val="100000"/>
              </a:lnSpc>
              <a:buSzPts val="1600"/>
              <a:buAutoNum type="arabicPeriod"/>
            </a:pPr>
            <a:r>
              <a:rPr lang="en" dirty="0">
                <a:solidFill>
                  <a:schemeClr val="accent6">
                    <a:lumMod val="75000"/>
                  </a:schemeClr>
                </a:solidFill>
              </a:rPr>
              <a:t>Chunks (pilah naskah panjang dalam beberapa bagian)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  <a:p>
            <a:pPr indent="-440289">
              <a:lnSpc>
                <a:spcPct val="100000"/>
              </a:lnSpc>
              <a:buSzPts val="1600"/>
              <a:buAutoNum type="arabicPeriod"/>
            </a:pPr>
            <a:r>
              <a:rPr lang="en" dirty="0">
                <a:solidFill>
                  <a:schemeClr val="accent6">
                    <a:lumMod val="75000"/>
                  </a:schemeClr>
                </a:solidFill>
              </a:rPr>
              <a:t>Gunakan Judul dan subjudul yang jelas dan mencerminkan isi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  <a:p>
            <a:pPr indent="-440289">
              <a:lnSpc>
                <a:spcPct val="100000"/>
              </a:lnSpc>
              <a:buSzPts val="1600"/>
              <a:buAutoNum type="arabicPeriod"/>
            </a:pPr>
            <a:r>
              <a:rPr lang="en" dirty="0">
                <a:solidFill>
                  <a:schemeClr val="accent6">
                    <a:lumMod val="75000"/>
                  </a:schemeClr>
                </a:solidFill>
              </a:rPr>
              <a:t>Gunakan daftar poin bulleted maupun numbering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  <a:p>
            <a:pPr indent="-440289">
              <a:lnSpc>
                <a:spcPct val="100000"/>
              </a:lnSpc>
              <a:buSzPts val="1600"/>
              <a:buAutoNum type="arabicPeriod"/>
            </a:pPr>
            <a:r>
              <a:rPr lang="en" dirty="0">
                <a:solidFill>
                  <a:schemeClr val="accent6">
                    <a:lumMod val="75000"/>
                  </a:schemeClr>
                </a:solidFill>
              </a:rPr>
              <a:t>Gunakan gambar, infografis, video yang memperkuat naskah berita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  <a:p>
            <a:pPr indent="-440289">
              <a:lnSpc>
                <a:spcPct val="100000"/>
              </a:lnSpc>
              <a:buSzPts val="1600"/>
              <a:buAutoNum type="arabicPeriod"/>
            </a:pPr>
            <a:r>
              <a:rPr lang="en" dirty="0">
                <a:solidFill>
                  <a:schemeClr val="accent6">
                    <a:lumMod val="75000"/>
                  </a:schemeClr>
                </a:solidFill>
              </a:rPr>
              <a:t>Gunakan gaya penulisan piramida terbalik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  <a:p>
            <a:pPr indent="-440289">
              <a:lnSpc>
                <a:spcPct val="100000"/>
              </a:lnSpc>
              <a:buSzPts val="1600"/>
              <a:buAutoNum type="arabicPeriod"/>
            </a:pPr>
            <a:r>
              <a:rPr lang="en" dirty="0">
                <a:solidFill>
                  <a:schemeClr val="accent6">
                    <a:lumMod val="75000"/>
                  </a:schemeClr>
                </a:solidFill>
              </a:rPr>
              <a:t>Gunakan kata kunci atau keyword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B8FA386-EDAC-23CA-C608-26ABC39A0395}"/>
                  </a:ext>
                </a:extLst>
              </p14:cNvPr>
              <p14:cNvContentPartPr/>
              <p14:nvPr/>
            </p14:nvContentPartPr>
            <p14:xfrm>
              <a:off x="1708903" y="1371206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B8FA386-EDAC-23CA-C608-26ABC39A03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00263" y="1362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039C315-4B9F-BBBC-9BEC-7895B6D47F6D}"/>
                  </a:ext>
                </a:extLst>
              </p14:cNvPr>
              <p14:cNvContentPartPr/>
              <p14:nvPr/>
            </p14:nvContentPartPr>
            <p14:xfrm>
              <a:off x="1306063" y="707006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039C315-4B9F-BBBC-9BEC-7895B6D47F6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7063" y="69836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7D6F1B7-D02C-93B8-6893-B2429466E9F8}"/>
              </a:ext>
            </a:extLst>
          </p:cNvPr>
          <p:cNvSpPr txBox="1"/>
          <p:nvPr/>
        </p:nvSpPr>
        <p:spPr>
          <a:xfrm>
            <a:off x="1035583" y="707007"/>
            <a:ext cx="1052432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Mahasiswa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KKN UMJ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Lakukan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Trauma Healing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Bagi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Warga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Pasca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Bencana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Cianjur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[Kota,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Tanggal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Mahasiswa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UMJ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kembali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menunjukkan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kepeduliannya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terhadap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masyarakat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terdampak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bertujuan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untuk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membantu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percepatan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pemulihan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pasca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gempa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…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[Nama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Ketua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Tim KKN]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mengungkapkan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bahwa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…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[Detail Program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Kerja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Menarik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]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Deskripsi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program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kerja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misal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: trauma healing,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atau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pelatihan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kewirausahaan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]</a:t>
            </a:r>
          </a:p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Tantangan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dan Pelajaran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Berharga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]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Dampak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Positif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bagi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Masyarakat]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Program KKN di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Cianjur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memberikan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…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Apresiasi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dari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Pemerintah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Daerah]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Pemerintah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Kabupaten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Cianjur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mengapresiasi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… [</a:t>
            </a:r>
          </a:p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Penutup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]</a:t>
            </a:r>
          </a:p>
          <a:p>
            <a:endParaRPr lang="en-US" dirty="0"/>
          </a:p>
          <a:p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Tamnbahan</a:t>
            </a:r>
            <a:r>
              <a:rPr lang="en-US" dirty="0"/>
              <a:t> : </a:t>
            </a:r>
            <a:r>
              <a:rPr lang="en-US" dirty="0" err="1"/>
              <a:t>Testimoni</a:t>
            </a:r>
            <a:r>
              <a:rPr lang="en-US" dirty="0"/>
              <a:t>, Data/</a:t>
            </a:r>
            <a:r>
              <a:rPr lang="en-US" dirty="0" err="1"/>
              <a:t>Grafik</a:t>
            </a:r>
            <a:r>
              <a:rPr lang="en-US" dirty="0"/>
              <a:t>, Foto, </a:t>
            </a:r>
            <a:r>
              <a:rPr lang="en-US" dirty="0" err="1"/>
              <a:t>dll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09245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36F36-A08F-B81B-1C77-DB7F77F20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Contoh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Judul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Berita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Menarik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Perhatian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CC4BA-184C-C132-5EBD-3BD727561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Mahasiswa</a:t>
            </a:r>
            <a:r>
              <a:rPr lang="en-US" dirty="0"/>
              <a:t> KKN UMJ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Turunkan</a:t>
            </a:r>
            <a:r>
              <a:rPr lang="en-US" dirty="0"/>
              <a:t> Angka Stunting di Dua </a:t>
            </a:r>
            <a:r>
              <a:rPr lang="en-US" dirty="0" err="1"/>
              <a:t>Desa</a:t>
            </a:r>
            <a:r>
              <a:rPr lang="en-US" dirty="0"/>
              <a:t> di Karang </a:t>
            </a:r>
            <a:r>
              <a:rPr lang="en-US" dirty="0" err="1"/>
              <a:t>Anyar</a:t>
            </a:r>
            <a:endParaRPr lang="en-US" dirty="0"/>
          </a:p>
          <a:p>
            <a:r>
              <a:rPr lang="en-US" dirty="0"/>
              <a:t>KKN </a:t>
            </a:r>
            <a:r>
              <a:rPr lang="en-US" dirty="0" err="1"/>
              <a:t>Internasional</a:t>
            </a:r>
            <a:r>
              <a:rPr lang="en-US" dirty="0"/>
              <a:t> : </a:t>
            </a:r>
            <a:r>
              <a:rPr lang="en-US" dirty="0" err="1"/>
              <a:t>Mahasiswa</a:t>
            </a:r>
            <a:r>
              <a:rPr lang="en-US" dirty="0"/>
              <a:t> UMJ Jalin </a:t>
            </a:r>
            <a:r>
              <a:rPr lang="en-US" dirty="0" err="1"/>
              <a:t>Keakraban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Kamboja</a:t>
            </a:r>
            <a:endParaRPr lang="en-US" dirty="0"/>
          </a:p>
          <a:p>
            <a:r>
              <a:rPr lang="en-US" dirty="0" err="1"/>
              <a:t>Lewat</a:t>
            </a:r>
            <a:r>
              <a:rPr lang="en-US" dirty="0"/>
              <a:t> KKN, </a:t>
            </a:r>
            <a:r>
              <a:rPr lang="en-US" dirty="0" err="1"/>
              <a:t>Mahasiswa</a:t>
            </a:r>
            <a:r>
              <a:rPr lang="en-US" dirty="0"/>
              <a:t> UMJ </a:t>
            </a:r>
            <a:r>
              <a:rPr lang="en-US" dirty="0" err="1"/>
              <a:t>Buktikan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Persahabatan</a:t>
            </a:r>
            <a:r>
              <a:rPr lang="en-US" dirty="0"/>
              <a:t> Tak </a:t>
            </a:r>
            <a:r>
              <a:rPr lang="en-US" dirty="0" err="1"/>
              <a:t>Kenal</a:t>
            </a:r>
            <a:r>
              <a:rPr lang="en-US" dirty="0"/>
              <a:t> Batas Negara</a:t>
            </a:r>
          </a:p>
          <a:p>
            <a:r>
              <a:rPr lang="en-US" dirty="0" err="1"/>
              <a:t>Kisah</a:t>
            </a:r>
            <a:r>
              <a:rPr lang="en-US" dirty="0"/>
              <a:t> </a:t>
            </a:r>
            <a:r>
              <a:rPr lang="en-US" dirty="0" err="1"/>
              <a:t>Inspiratif</a:t>
            </a:r>
            <a:r>
              <a:rPr lang="en-US" dirty="0"/>
              <a:t>: </a:t>
            </a:r>
            <a:r>
              <a:rPr lang="en-US" dirty="0" err="1"/>
              <a:t>Mahasiswa</a:t>
            </a:r>
            <a:r>
              <a:rPr lang="en-US" dirty="0"/>
              <a:t> KKN UMJ </a:t>
            </a:r>
            <a:r>
              <a:rPr lang="en-US" dirty="0" err="1"/>
              <a:t>Berbagi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di SD Thailand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06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B802106-2D7B-E38C-FDF0-CDAD5F763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486" y="251450"/>
            <a:ext cx="10734343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Mahasiswa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 UMJ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Sukseskan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 Program KKN di Thailand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[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Kota,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Tanggal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]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 –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Sejumlah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mahasiswa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Google Sans"/>
              </a:rPr>
              <a:t>UMJ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berhasil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menyelesaikan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 program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Kuliah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Kerja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Nyata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 (KKN) di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berbagai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 wilayah di Thailand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. [Nama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Ketua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 Tim KKN]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mengungkapkan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…”..” … [Nama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Ketua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 Tim KKN].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[Detail Program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Kerja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 yang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Menarik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]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Salah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satu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 program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kerja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 yang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menarik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perhatian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adalah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[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Deskripsi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 program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kerja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,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misal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: program 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.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Kegiatan-kegiatan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ini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 sangat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bermanfaat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bagi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masyarakat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setempat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terutama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 di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daerah-daerah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 yang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masih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membutuhkan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bantuan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[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Tantangan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 dan Pelajaran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Berharga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]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[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Dampak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Positif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bagi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Mahasiswa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 dan Masyarakat]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[Harapan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ke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Depan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[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Penutup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oogle Sans"/>
              </a:rPr>
              <a:t>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b="1" dirty="0">
              <a:solidFill>
                <a:schemeClr val="accent6">
                  <a:lumMod val="75000"/>
                </a:schemeClr>
              </a:solidFill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Google Sans"/>
              </a:rPr>
              <a:t>Data </a:t>
            </a:r>
            <a:r>
              <a:rPr lang="en-US" altLang="en-US" b="1" dirty="0" err="1">
                <a:solidFill>
                  <a:schemeClr val="accent6">
                    <a:lumMod val="75000"/>
                  </a:schemeClr>
                </a:solidFill>
                <a:latin typeface="Google Sans"/>
              </a:rPr>
              <a:t>Tambahan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Google Sans"/>
              </a:rPr>
              <a:t> : </a:t>
            </a:r>
            <a:r>
              <a:rPr lang="en-US" altLang="en-US" b="1" dirty="0" err="1">
                <a:solidFill>
                  <a:schemeClr val="accent6">
                    <a:lumMod val="75000"/>
                  </a:schemeClr>
                </a:solidFill>
                <a:latin typeface="Google Sans"/>
              </a:rPr>
              <a:t>Testimoni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Google Sans"/>
              </a:rPr>
              <a:t>, Foto, </a:t>
            </a:r>
            <a:r>
              <a:rPr lang="en-US" altLang="en-US" b="1" dirty="0" err="1">
                <a:solidFill>
                  <a:schemeClr val="accent6">
                    <a:lumMod val="75000"/>
                  </a:schemeClr>
                </a:solidFill>
                <a:latin typeface="Google Sans"/>
              </a:rPr>
              <a:t>Grafik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Google Sans"/>
              </a:rPr>
              <a:t>, </a:t>
            </a:r>
            <a:r>
              <a:rPr lang="en-US" altLang="en-US" b="1" dirty="0" err="1">
                <a:solidFill>
                  <a:schemeClr val="accent6">
                    <a:lumMod val="75000"/>
                  </a:schemeClr>
                </a:solidFill>
                <a:latin typeface="Google Sans"/>
              </a:rPr>
              <a:t>dll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Google Sans"/>
              </a:rPr>
              <a:t>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3659618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810E147F-9372-9710-55EB-A29CF4B86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56" y="142264"/>
            <a:ext cx="8414657" cy="61375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E11545C-8719-07B2-4DF6-744EB9AC2C99}"/>
                  </a:ext>
                </a:extLst>
              </p14:cNvPr>
              <p14:cNvContentPartPr/>
              <p14:nvPr/>
            </p14:nvContentPartPr>
            <p14:xfrm>
              <a:off x="750583" y="489120"/>
              <a:ext cx="1340640" cy="578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E11545C-8719-07B2-4DF6-744EB9AC2C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1583" y="480120"/>
                <a:ext cx="1358280" cy="59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4773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507AC-EAEE-401D-9CF9-5D66C5DE0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UNGGAH BERITA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6EEB3-44E2-4E0F-9C7E-9854FD326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ID" sz="6000" dirty="0"/>
          </a:p>
        </p:txBody>
      </p:sp>
    </p:spTree>
    <p:extLst>
      <p:ext uri="{BB962C8B-B14F-4D97-AF65-F5344CB8AC3E}">
        <p14:creationId xmlns:p14="http://schemas.microsoft.com/office/powerpoint/2010/main" val="2344844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5CBE2-A54E-89F8-7BAE-6E2E98C28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DAF04CB9-A255-EF2A-8001-CDBAF4EF2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986" y="278987"/>
            <a:ext cx="1978281" cy="343596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A2CBE1F-70F1-5D8B-60F6-37922A8B416E}"/>
              </a:ext>
            </a:extLst>
          </p:cNvPr>
          <p:cNvSpPr/>
          <p:nvPr/>
        </p:nvSpPr>
        <p:spPr>
          <a:xfrm>
            <a:off x="1382715" y="316090"/>
            <a:ext cx="9841991" cy="62233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ID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785F4B2-17BA-7313-7B9C-4F799635F729}"/>
              </a:ext>
            </a:extLst>
          </p:cNvPr>
          <p:cNvSpPr txBox="1">
            <a:spLocks/>
          </p:cNvSpPr>
          <p:nvPr/>
        </p:nvSpPr>
        <p:spPr>
          <a:xfrm>
            <a:off x="2209816" y="4081075"/>
            <a:ext cx="7582527" cy="1469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D" sz="5400" b="1" dirty="0">
                <a:solidFill>
                  <a:srgbClr val="00853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Salam </a:t>
            </a:r>
            <a:r>
              <a:rPr lang="en-ID" sz="5400" b="1" dirty="0" err="1">
                <a:solidFill>
                  <a:srgbClr val="00853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Sukses</a:t>
            </a:r>
            <a:endParaRPr lang="en-ID" sz="5400" b="1" dirty="0">
              <a:solidFill>
                <a:srgbClr val="00853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CB11D9C-A4E6-C45B-098C-3E71C076F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1033" y="1020455"/>
            <a:ext cx="2409933" cy="2947339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2E62F4D5-7D19-D613-236D-DBC51DA9B1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7187" y="4886529"/>
            <a:ext cx="699158" cy="139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6848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38600" y="1979613"/>
            <a:ext cx="5105400" cy="6858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F69B08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rgbClr val="F69B08"/>
                </a:solidFill>
                <a:latin typeface="Tahoma" pitchFamily="34" charset="0"/>
              </a:rPr>
              <a:t>Sifat dan </a:t>
            </a:r>
            <a:r>
              <a:rPr lang="en-GB" sz="3600" dirty="0" err="1">
                <a:solidFill>
                  <a:srgbClr val="F69B08"/>
                </a:solidFill>
                <a:latin typeface="Tahoma" pitchFamily="34" charset="0"/>
              </a:rPr>
              <a:t>Fungsi</a:t>
            </a:r>
            <a:r>
              <a:rPr lang="en-GB" sz="3600" dirty="0">
                <a:solidFill>
                  <a:srgbClr val="F69B08"/>
                </a:solidFill>
                <a:latin typeface="Tahoma" pitchFamily="34" charset="0"/>
              </a:rPr>
              <a:t> :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629400" y="2819400"/>
            <a:ext cx="4191000" cy="259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>
              <a:spcBef>
                <a:spcPts val="600"/>
              </a:spcBef>
              <a:buClr>
                <a:srgbClr val="2A3D7A"/>
              </a:buClr>
              <a:buBlip>
                <a:blip r:embed="rId3"/>
              </a:buBlip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8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</a:rPr>
              <a:t>Memberi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</a:rPr>
              <a:t> </a:t>
            </a:r>
            <a:r>
              <a:rPr lang="en-GB" sz="28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</a:rPr>
              <a:t>informasi</a:t>
            </a:r>
            <a:endParaRPr lang="en-GB" sz="2800" dirty="0">
              <a:solidFill>
                <a:schemeClr val="accent6">
                  <a:lumMod val="50000"/>
                </a:schemeClr>
              </a:solidFill>
              <a:latin typeface="Tahoma" pitchFamily="34" charset="0"/>
            </a:endParaRPr>
          </a:p>
          <a:p>
            <a:pPr marL="341313" indent="-341313">
              <a:spcBef>
                <a:spcPts val="600"/>
              </a:spcBef>
              <a:buClr>
                <a:srgbClr val="2A3D7A"/>
              </a:buClr>
              <a:buBlip>
                <a:blip r:embed="rId3"/>
              </a:buBlip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8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</a:rPr>
              <a:t>Mendidik</a:t>
            </a:r>
            <a:endParaRPr lang="en-GB" sz="2800" dirty="0">
              <a:solidFill>
                <a:schemeClr val="accent6">
                  <a:lumMod val="50000"/>
                </a:schemeClr>
              </a:solidFill>
              <a:latin typeface="Tahoma" pitchFamily="34" charset="0"/>
            </a:endParaRPr>
          </a:p>
          <a:p>
            <a:pPr marL="341313" indent="-341313">
              <a:spcBef>
                <a:spcPts val="600"/>
              </a:spcBef>
              <a:buClr>
                <a:srgbClr val="2A3D7A"/>
              </a:buClr>
              <a:buBlip>
                <a:blip r:embed="rId3"/>
              </a:buBlip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8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</a:rPr>
              <a:t>Memotivasi</a:t>
            </a:r>
            <a:endParaRPr lang="en-GB" sz="2800" dirty="0">
              <a:solidFill>
                <a:schemeClr val="accent6">
                  <a:lumMod val="50000"/>
                </a:schemeClr>
              </a:solidFill>
              <a:latin typeface="Tahoma" pitchFamily="34" charset="0"/>
            </a:endParaRPr>
          </a:p>
          <a:p>
            <a:pPr marL="341313" indent="-341313">
              <a:spcBef>
                <a:spcPts val="600"/>
              </a:spcBef>
              <a:buClr>
                <a:srgbClr val="2A3D7A"/>
              </a:buClr>
              <a:buBlip>
                <a:blip r:embed="rId3"/>
              </a:buBlip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8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</a:rPr>
              <a:t>Mempengaruhi</a:t>
            </a:r>
            <a:endParaRPr lang="en-GB" sz="2800" dirty="0">
              <a:solidFill>
                <a:schemeClr val="accent6">
                  <a:lumMod val="50000"/>
                </a:schemeClr>
              </a:solidFill>
              <a:latin typeface="Tahoma" pitchFamily="34" charset="0"/>
            </a:endParaRPr>
          </a:p>
          <a:p>
            <a:pPr marL="341313" indent="-341313">
              <a:spcBef>
                <a:spcPts val="600"/>
              </a:spcBef>
              <a:buClr>
                <a:srgbClr val="2A3D7A"/>
              </a:buClr>
              <a:buBlip>
                <a:blip r:embed="rId3"/>
              </a:buBlip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8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</a:rPr>
              <a:t>Melakukan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</a:rPr>
              <a:t> </a:t>
            </a:r>
            <a:r>
              <a:rPr lang="en-GB" sz="28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</a:rPr>
              <a:t>kontrol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</a:rPr>
              <a:t> </a:t>
            </a:r>
            <a:r>
              <a:rPr lang="en-GB" sz="28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</a:rPr>
              <a:t>sosial</a:t>
            </a:r>
            <a:endParaRPr lang="en-GB" sz="2800" dirty="0">
              <a:solidFill>
                <a:schemeClr val="accent6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4600" y="2819400"/>
            <a:ext cx="4191000" cy="3429000"/>
          </a:xfrm>
          <a:ln/>
        </p:spPr>
        <p:txBody>
          <a:bodyPr/>
          <a:lstStyle/>
          <a:p>
            <a:pPr>
              <a:lnSpc>
                <a:spcPct val="100000"/>
              </a:lnSpc>
              <a:buBlip>
                <a:blip r:embed="rId3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</a:rPr>
              <a:t>Menghibur</a:t>
            </a:r>
            <a:endParaRPr lang="en-GB" sz="2800" dirty="0">
              <a:solidFill>
                <a:schemeClr val="accent6">
                  <a:lumMod val="50000"/>
                </a:schemeClr>
              </a:solidFill>
              <a:latin typeface="Tahoma" pitchFamily="34" charset="0"/>
            </a:endParaRPr>
          </a:p>
          <a:p>
            <a:pPr>
              <a:lnSpc>
                <a:spcPct val="100000"/>
              </a:lnSpc>
              <a:buBlip>
                <a:blip r:embed="rId3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</a:rPr>
              <a:t>Menyenangkan</a:t>
            </a:r>
            <a:endParaRPr lang="en-GB" sz="2800" dirty="0">
              <a:solidFill>
                <a:schemeClr val="accent6">
                  <a:lumMod val="50000"/>
                </a:schemeClr>
              </a:solidFill>
              <a:latin typeface="Tahoma" pitchFamily="34" charset="0"/>
            </a:endParaRPr>
          </a:p>
          <a:p>
            <a:pPr>
              <a:lnSpc>
                <a:spcPct val="100000"/>
              </a:lnSpc>
              <a:buBlip>
                <a:blip r:embed="rId3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</a:rPr>
              <a:t>Menggerakkan</a:t>
            </a:r>
            <a:endParaRPr lang="en-GB" sz="2800" dirty="0">
              <a:solidFill>
                <a:schemeClr val="accent6">
                  <a:lumMod val="50000"/>
                </a:schemeClr>
              </a:solidFill>
              <a:latin typeface="Tahoma" pitchFamily="34" charset="0"/>
            </a:endParaRPr>
          </a:p>
          <a:p>
            <a:pPr>
              <a:lnSpc>
                <a:spcPct val="100000"/>
              </a:lnSpc>
              <a:buBlip>
                <a:blip r:embed="rId3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</a:rPr>
              <a:t>Memberi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</a:rPr>
              <a:t> </a:t>
            </a:r>
            <a:r>
              <a:rPr lang="en-GB" sz="28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</a:rPr>
              <a:t>pengertian</a:t>
            </a:r>
            <a:endParaRPr lang="en-GB" sz="2800" dirty="0">
              <a:solidFill>
                <a:schemeClr val="accent6">
                  <a:lumMod val="50000"/>
                </a:schemeClr>
              </a:solidFill>
              <a:latin typeface="Tahoma" pitchFamily="34" charset="0"/>
            </a:endParaRPr>
          </a:p>
          <a:p>
            <a:pPr>
              <a:lnSpc>
                <a:spcPct val="100000"/>
              </a:lnSpc>
              <a:buBlip>
                <a:blip r:embed="rId3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</a:rPr>
              <a:t>Memberi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</a:rPr>
              <a:t> </a:t>
            </a:r>
            <a:r>
              <a:rPr lang="en-GB" sz="2800" dirty="0" err="1">
                <a:solidFill>
                  <a:schemeClr val="accent6">
                    <a:lumMod val="50000"/>
                  </a:schemeClr>
                </a:solidFill>
                <a:latin typeface="Tahoma" pitchFamily="34" charset="0"/>
              </a:rPr>
              <a:t>kejelasan</a:t>
            </a:r>
            <a:endParaRPr lang="en-GB" sz="2800" dirty="0">
              <a:solidFill>
                <a:schemeClr val="accent6">
                  <a:lumMod val="50000"/>
                </a:schemeClr>
              </a:solidFill>
              <a:latin typeface="Tahoma" pitchFamily="34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 dirty="0">
              <a:solidFill>
                <a:srgbClr val="2A3D7A"/>
              </a:solidFill>
              <a:latin typeface="Tahoma" pitchFamily="3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352800" y="838201"/>
            <a:ext cx="57912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500"/>
              </a:spcBef>
              <a:buClr>
                <a:srgbClr val="CC33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dirty="0">
                <a:solidFill>
                  <a:srgbClr val="CC3300"/>
                </a:solidFill>
                <a:latin typeface="Verdana" pitchFamily="34" charset="0"/>
              </a:rPr>
              <a:t>MEDIA MASSA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394857" y="396422"/>
            <a:ext cx="77724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KODE ETIK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643742" y="1775278"/>
            <a:ext cx="9862458" cy="4114800"/>
          </a:xfrm>
          <a:ln/>
        </p:spPr>
        <p:txBody>
          <a:bodyPr/>
          <a:lstStyle/>
          <a:p>
            <a:pPr algn="just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Dengan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kebebasan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pers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,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tidak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berarti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media dan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pekerjanya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bisa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seenak-enaknya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melansir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berita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karena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ada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standar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kerja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dan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kode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etik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yang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harus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diikuti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. </a:t>
            </a:r>
          </a:p>
          <a:p>
            <a:pPr algn="just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Kalau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pun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beritanya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salah,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pembaca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bisa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melakukan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klaim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lewat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Dewan </a:t>
            </a:r>
            <a:r>
              <a:rPr lang="en-GB" sz="2800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Pers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,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karena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pembaca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punya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hak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dan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kebebasan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untuk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memperoleh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informasi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,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tanpa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harus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membunuh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medianya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0" y="301626"/>
            <a:ext cx="7239000" cy="765175"/>
          </a:xfrm>
          <a:ln/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JURNALIS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72887" y="1426029"/>
            <a:ext cx="10537370" cy="6211888"/>
          </a:xfrm>
          <a:ln w="9360">
            <a:solidFill>
              <a:srgbClr val="FFFFFF"/>
            </a:solidFill>
            <a:miter lim="800000"/>
          </a:ln>
        </p:spPr>
        <p:txBody>
          <a:bodyPr/>
          <a:lstStyle/>
          <a:p>
            <a:pPr algn="just">
              <a:lnSpc>
                <a:spcPct val="9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Wartawan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dalam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Bahasa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Inggris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disebut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“Journalist”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atau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“Reporter”. Kata “Journalist”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berasal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dari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kata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Romawi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i="1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diurnarii</a:t>
            </a:r>
            <a:r>
              <a:rPr lang="en-GB" i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,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yaitu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orang (pada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umumnya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budak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belian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) yang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mencatat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pengumuman-pengumuman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yang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disampaikan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di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tempat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umum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untuk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kepentingan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para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majikannya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. </a:t>
            </a:r>
          </a:p>
          <a:p>
            <a:pPr algn="just">
              <a:lnSpc>
                <a:spcPct val="9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Reporter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artinya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orang yang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melaporkan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.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Kedua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kata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itu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saat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ini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sudah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diserap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ke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dalam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Bahasa Indonesia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menjadi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jurnalis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dan reporter.</a:t>
            </a:r>
            <a:br>
              <a:rPr lang="en-GB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</a:br>
            <a:br>
              <a:rPr lang="en-GB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</a:br>
            <a:endParaRPr lang="en-GB" sz="2800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819400" y="608014"/>
            <a:ext cx="7620000" cy="765175"/>
          </a:xfrm>
          <a:ln/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UU No 40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</a:rPr>
              <a:t>Tahun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 1999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42257" y="1970314"/>
            <a:ext cx="10591799" cy="5938838"/>
          </a:xfrm>
          <a:ln/>
        </p:spPr>
        <p:txBody>
          <a:bodyPr/>
          <a:lstStyle/>
          <a:p>
            <a:pPr algn="just">
              <a:lnSpc>
                <a:spcPct val="9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Wartawan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,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menurut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Undang-undang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No 40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Tahun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1999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tentang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Pers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,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pasal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1,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ialah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orang yang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secara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teratur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melaksanakan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kegiatan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jurnalistik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9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Pers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berasal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dari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Bahasa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Inggris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</a:t>
            </a:r>
            <a:r>
              <a:rPr lang="en-GB" sz="2800" b="1" i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Press 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yang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berarti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pada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awalnya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percetakan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,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karena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pada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awalnya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percetakan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dilakukan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dengan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cara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menekan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(</a:t>
            </a:r>
            <a:r>
              <a:rPr lang="en-GB" sz="2800" b="1" i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to press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)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huruf-huruf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ke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atas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kertas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setelah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dilumuri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tinta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.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Istilah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ini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kemudian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diserap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ke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dalam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Bahasa Indonesia yang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berarti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suatu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lembaga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(orang) yang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melakukan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pekerjaan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jurnalistik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  <a:t>.</a:t>
            </a:r>
            <a:b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  <a:cs typeface="Times New Roman" pitchFamily="18" charset="0"/>
              </a:rPr>
            </a:br>
            <a:br>
              <a:rPr lang="en-GB" sz="28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</a:br>
            <a:endParaRPr lang="en-GB" sz="2800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836613"/>
            <a:ext cx="77724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/>
              <a:t>PERS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848984"/>
            <a:ext cx="10472057" cy="4316413"/>
          </a:xfrm>
          <a:solidFill>
            <a:srgbClr val="66CCFF"/>
          </a:solidFill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err="1">
                <a:cs typeface="Times New Roman" pitchFamily="18" charset="0"/>
              </a:rPr>
              <a:t>Dalam</a:t>
            </a:r>
            <a:r>
              <a:rPr lang="en-GB" sz="2800" dirty="0">
                <a:cs typeface="Times New Roman" pitchFamily="18" charset="0"/>
              </a:rPr>
              <a:t> </a:t>
            </a:r>
            <a:r>
              <a:rPr lang="en-GB" sz="2800" dirty="0" err="1">
                <a:cs typeface="Times New Roman" pitchFamily="18" charset="0"/>
              </a:rPr>
              <a:t>Undang-undang</a:t>
            </a:r>
            <a:r>
              <a:rPr lang="en-GB" sz="2800" dirty="0">
                <a:cs typeface="Times New Roman" pitchFamily="18" charset="0"/>
              </a:rPr>
              <a:t> </a:t>
            </a:r>
            <a:r>
              <a:rPr lang="en-GB" sz="2800" dirty="0" err="1">
                <a:cs typeface="Times New Roman" pitchFamily="18" charset="0"/>
              </a:rPr>
              <a:t>Nomor</a:t>
            </a:r>
            <a:r>
              <a:rPr lang="en-GB" sz="2800" dirty="0">
                <a:cs typeface="Times New Roman" pitchFamily="18" charset="0"/>
              </a:rPr>
              <a:t> 40/1999, </a:t>
            </a:r>
            <a:r>
              <a:rPr lang="en-GB" sz="2800" dirty="0" err="1">
                <a:cs typeface="Times New Roman" pitchFamily="18" charset="0"/>
              </a:rPr>
              <a:t>Pers</a:t>
            </a:r>
            <a:r>
              <a:rPr lang="en-GB" sz="2800" dirty="0">
                <a:cs typeface="Times New Roman" pitchFamily="18" charset="0"/>
              </a:rPr>
              <a:t>, </a:t>
            </a:r>
            <a:r>
              <a:rPr lang="en-GB" sz="2800" dirty="0" err="1">
                <a:cs typeface="Times New Roman" pitchFamily="18" charset="0"/>
              </a:rPr>
              <a:t>adalah</a:t>
            </a:r>
            <a:r>
              <a:rPr lang="en-GB" sz="2800" dirty="0">
                <a:cs typeface="Times New Roman" pitchFamily="18" charset="0"/>
              </a:rPr>
              <a:t> </a:t>
            </a:r>
            <a:r>
              <a:rPr lang="en-GB" sz="2800" dirty="0" err="1">
                <a:cs typeface="Times New Roman" pitchFamily="18" charset="0"/>
              </a:rPr>
              <a:t>lembaga</a:t>
            </a:r>
            <a:r>
              <a:rPr lang="en-GB" sz="2800" dirty="0">
                <a:cs typeface="Times New Roman" pitchFamily="18" charset="0"/>
              </a:rPr>
              <a:t> </a:t>
            </a:r>
            <a:r>
              <a:rPr lang="en-GB" sz="2800" dirty="0" err="1">
                <a:cs typeface="Times New Roman" pitchFamily="18" charset="0"/>
              </a:rPr>
              <a:t>sosial</a:t>
            </a:r>
            <a:r>
              <a:rPr lang="en-GB" sz="2800" dirty="0">
                <a:cs typeface="Times New Roman" pitchFamily="18" charset="0"/>
              </a:rPr>
              <a:t> dan </a:t>
            </a:r>
            <a:r>
              <a:rPr lang="en-GB" sz="2800" dirty="0" err="1">
                <a:cs typeface="Times New Roman" pitchFamily="18" charset="0"/>
              </a:rPr>
              <a:t>wahana</a:t>
            </a:r>
            <a:r>
              <a:rPr lang="en-GB" sz="2800" dirty="0">
                <a:cs typeface="Times New Roman" pitchFamily="18" charset="0"/>
              </a:rPr>
              <a:t> </a:t>
            </a:r>
            <a:r>
              <a:rPr lang="en-GB" sz="2800" dirty="0" err="1">
                <a:cs typeface="Times New Roman" pitchFamily="18" charset="0"/>
              </a:rPr>
              <a:t>komunikasi</a:t>
            </a:r>
            <a:r>
              <a:rPr lang="en-GB" sz="2800" dirty="0">
                <a:cs typeface="Times New Roman" pitchFamily="18" charset="0"/>
              </a:rPr>
              <a:t> yang </a:t>
            </a:r>
            <a:r>
              <a:rPr lang="en-GB" sz="2800" dirty="0" err="1">
                <a:cs typeface="Times New Roman" pitchFamily="18" charset="0"/>
              </a:rPr>
              <a:t>melaksanakan</a:t>
            </a:r>
            <a:r>
              <a:rPr lang="en-GB" sz="2800" dirty="0"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cs typeface="Times New Roman" pitchFamily="18" charset="0"/>
              </a:rPr>
              <a:t>kegiatan</a:t>
            </a:r>
            <a:r>
              <a:rPr lang="en-GB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cs typeface="Times New Roman" pitchFamily="18" charset="0"/>
              </a:rPr>
              <a:t>jurnalistik</a:t>
            </a:r>
            <a:r>
              <a:rPr lang="en-GB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GB" sz="2800" dirty="0" err="1">
                <a:cs typeface="Times New Roman" pitchFamily="18" charset="0"/>
              </a:rPr>
              <a:t>meliputi</a:t>
            </a:r>
            <a:r>
              <a:rPr lang="en-GB" sz="2800" dirty="0">
                <a:cs typeface="Times New Roman" pitchFamily="18" charset="0"/>
              </a:rPr>
              <a:t> </a:t>
            </a:r>
            <a:r>
              <a:rPr lang="en-GB" sz="2800" dirty="0" err="1">
                <a:cs typeface="Times New Roman" pitchFamily="18" charset="0"/>
              </a:rPr>
              <a:t>mencari</a:t>
            </a:r>
            <a:r>
              <a:rPr lang="en-GB" sz="2800" dirty="0">
                <a:cs typeface="Times New Roman" pitchFamily="18" charset="0"/>
              </a:rPr>
              <a:t>, </a:t>
            </a:r>
            <a:r>
              <a:rPr lang="en-GB" sz="2800" dirty="0" err="1">
                <a:cs typeface="Times New Roman" pitchFamily="18" charset="0"/>
              </a:rPr>
              <a:t>memperoleh</a:t>
            </a:r>
            <a:r>
              <a:rPr lang="en-GB" sz="2800" dirty="0">
                <a:cs typeface="Times New Roman" pitchFamily="18" charset="0"/>
              </a:rPr>
              <a:t>, </a:t>
            </a:r>
            <a:r>
              <a:rPr lang="en-GB" sz="2800" dirty="0" err="1">
                <a:cs typeface="Times New Roman" pitchFamily="18" charset="0"/>
              </a:rPr>
              <a:t>memiliki</a:t>
            </a:r>
            <a:r>
              <a:rPr lang="en-GB" sz="2800" dirty="0">
                <a:cs typeface="Times New Roman" pitchFamily="18" charset="0"/>
              </a:rPr>
              <a:t>, </a:t>
            </a:r>
            <a:r>
              <a:rPr lang="en-GB" sz="2800" dirty="0" err="1">
                <a:cs typeface="Times New Roman" pitchFamily="18" charset="0"/>
              </a:rPr>
              <a:t>menyimpan</a:t>
            </a:r>
            <a:r>
              <a:rPr lang="en-GB" sz="2800" dirty="0">
                <a:cs typeface="Times New Roman" pitchFamily="18" charset="0"/>
              </a:rPr>
              <a:t>, </a:t>
            </a:r>
            <a:r>
              <a:rPr lang="en-GB" sz="2800" dirty="0" err="1">
                <a:cs typeface="Times New Roman" pitchFamily="18" charset="0"/>
              </a:rPr>
              <a:t>mengolah</a:t>
            </a:r>
            <a:r>
              <a:rPr lang="en-GB" sz="2800" dirty="0">
                <a:cs typeface="Times New Roman" pitchFamily="18" charset="0"/>
              </a:rPr>
              <a:t> dan </a:t>
            </a:r>
            <a:r>
              <a:rPr lang="en-GB" sz="2800" dirty="0" err="1">
                <a:cs typeface="Times New Roman" pitchFamily="18" charset="0"/>
              </a:rPr>
              <a:t>menyampaikan</a:t>
            </a:r>
            <a:r>
              <a:rPr lang="en-GB" sz="2800" dirty="0">
                <a:cs typeface="Times New Roman" pitchFamily="18" charset="0"/>
              </a:rPr>
              <a:t> </a:t>
            </a:r>
            <a:r>
              <a:rPr lang="en-GB" sz="2800" dirty="0" err="1">
                <a:cs typeface="Times New Roman" pitchFamily="18" charset="0"/>
              </a:rPr>
              <a:t>informasi</a:t>
            </a:r>
            <a:r>
              <a:rPr lang="en-GB" sz="2800" dirty="0">
                <a:cs typeface="Times New Roman" pitchFamily="18" charset="0"/>
              </a:rPr>
              <a:t> </a:t>
            </a:r>
            <a:r>
              <a:rPr lang="en-GB" sz="2800" dirty="0" err="1">
                <a:cs typeface="Times New Roman" pitchFamily="18" charset="0"/>
              </a:rPr>
              <a:t>baik</a:t>
            </a:r>
            <a:r>
              <a:rPr lang="en-GB" sz="2800" dirty="0">
                <a:cs typeface="Times New Roman" pitchFamily="18" charset="0"/>
              </a:rPr>
              <a:t> </a:t>
            </a:r>
            <a:r>
              <a:rPr lang="en-GB" sz="2800" dirty="0" err="1">
                <a:cs typeface="Times New Roman" pitchFamily="18" charset="0"/>
              </a:rPr>
              <a:t>dalam</a:t>
            </a:r>
            <a:r>
              <a:rPr lang="en-GB" sz="2800" dirty="0">
                <a:cs typeface="Times New Roman" pitchFamily="18" charset="0"/>
              </a:rPr>
              <a:t> </a:t>
            </a:r>
            <a:r>
              <a:rPr lang="en-GB" sz="2800" dirty="0" err="1">
                <a:cs typeface="Times New Roman" pitchFamily="18" charset="0"/>
              </a:rPr>
              <a:t>bentuk</a:t>
            </a:r>
            <a:r>
              <a:rPr lang="en-GB" sz="2800" dirty="0">
                <a:cs typeface="Times New Roman" pitchFamily="18" charset="0"/>
              </a:rPr>
              <a:t> tulisan, </a:t>
            </a:r>
            <a:r>
              <a:rPr lang="en-GB" sz="2800" dirty="0" err="1">
                <a:cs typeface="Times New Roman" pitchFamily="18" charset="0"/>
              </a:rPr>
              <a:t>suara</a:t>
            </a:r>
            <a:r>
              <a:rPr lang="en-GB" sz="2800" dirty="0">
                <a:cs typeface="Times New Roman" pitchFamily="18" charset="0"/>
              </a:rPr>
              <a:t> dan </a:t>
            </a:r>
            <a:r>
              <a:rPr lang="en-GB" sz="2800" dirty="0" err="1">
                <a:cs typeface="Times New Roman" pitchFamily="18" charset="0"/>
              </a:rPr>
              <a:t>gambar</a:t>
            </a:r>
            <a:r>
              <a:rPr lang="en-GB" sz="2800" dirty="0">
                <a:cs typeface="Times New Roman" pitchFamily="18" charset="0"/>
              </a:rPr>
              <a:t> </a:t>
            </a:r>
            <a:r>
              <a:rPr lang="en-GB" sz="2800" dirty="0" err="1">
                <a:cs typeface="Times New Roman" pitchFamily="18" charset="0"/>
              </a:rPr>
              <a:t>serta</a:t>
            </a:r>
            <a:r>
              <a:rPr lang="en-GB" sz="2800" dirty="0">
                <a:cs typeface="Times New Roman" pitchFamily="18" charset="0"/>
              </a:rPr>
              <a:t> data dan </a:t>
            </a:r>
            <a:r>
              <a:rPr lang="en-GB" sz="2800" dirty="0" err="1">
                <a:cs typeface="Times New Roman" pitchFamily="18" charset="0"/>
              </a:rPr>
              <a:t>grafik</a:t>
            </a:r>
            <a:r>
              <a:rPr lang="en-GB" sz="2800" dirty="0">
                <a:cs typeface="Times New Roman" pitchFamily="18" charset="0"/>
              </a:rPr>
              <a:t> </a:t>
            </a:r>
            <a:r>
              <a:rPr lang="en-GB" sz="2800" dirty="0" err="1">
                <a:cs typeface="Times New Roman" pitchFamily="18" charset="0"/>
              </a:rPr>
              <a:t>maupun</a:t>
            </a:r>
            <a:r>
              <a:rPr lang="en-GB" sz="2800" dirty="0">
                <a:cs typeface="Times New Roman" pitchFamily="18" charset="0"/>
              </a:rPr>
              <a:t> </a:t>
            </a:r>
            <a:r>
              <a:rPr lang="en-GB" sz="2800" dirty="0" err="1">
                <a:cs typeface="Times New Roman" pitchFamily="18" charset="0"/>
              </a:rPr>
              <a:t>dalam</a:t>
            </a:r>
            <a:r>
              <a:rPr lang="en-GB" sz="2800" dirty="0">
                <a:cs typeface="Times New Roman" pitchFamily="18" charset="0"/>
              </a:rPr>
              <a:t> </a:t>
            </a:r>
            <a:r>
              <a:rPr lang="en-GB" sz="2800" dirty="0" err="1">
                <a:cs typeface="Times New Roman" pitchFamily="18" charset="0"/>
              </a:rPr>
              <a:t>bentuk</a:t>
            </a:r>
            <a:r>
              <a:rPr lang="en-GB" sz="2800" dirty="0">
                <a:cs typeface="Times New Roman" pitchFamily="18" charset="0"/>
              </a:rPr>
              <a:t> </a:t>
            </a:r>
            <a:r>
              <a:rPr lang="en-GB" sz="2800" dirty="0" err="1">
                <a:cs typeface="Times New Roman" pitchFamily="18" charset="0"/>
              </a:rPr>
              <a:t>lainnya</a:t>
            </a:r>
            <a:r>
              <a:rPr lang="en-GB" sz="2800" dirty="0">
                <a:cs typeface="Times New Roman" pitchFamily="18" charset="0"/>
              </a:rPr>
              <a:t> </a:t>
            </a:r>
            <a:r>
              <a:rPr lang="en-GB" sz="2800" dirty="0" err="1">
                <a:cs typeface="Times New Roman" pitchFamily="18" charset="0"/>
              </a:rPr>
              <a:t>dengan</a:t>
            </a:r>
            <a:r>
              <a:rPr lang="en-GB" sz="2800" dirty="0">
                <a:cs typeface="Times New Roman" pitchFamily="18" charset="0"/>
              </a:rPr>
              <a:t> </a:t>
            </a:r>
            <a:r>
              <a:rPr lang="en-GB" sz="2800" dirty="0" err="1">
                <a:cs typeface="Times New Roman" pitchFamily="18" charset="0"/>
              </a:rPr>
              <a:t>menggunakan</a:t>
            </a:r>
            <a:r>
              <a:rPr lang="en-GB" sz="2800" dirty="0">
                <a:cs typeface="Times New Roman" pitchFamily="18" charset="0"/>
              </a:rPr>
              <a:t> media </a:t>
            </a:r>
            <a:r>
              <a:rPr lang="en-GB" sz="2800" dirty="0" err="1">
                <a:cs typeface="Times New Roman" pitchFamily="18" charset="0"/>
              </a:rPr>
              <a:t>cetak</a:t>
            </a:r>
            <a:r>
              <a:rPr lang="en-GB" sz="2800" dirty="0">
                <a:cs typeface="Times New Roman" pitchFamily="18" charset="0"/>
              </a:rPr>
              <a:t>, media </a:t>
            </a:r>
            <a:r>
              <a:rPr lang="en-GB" sz="2800" dirty="0" err="1">
                <a:cs typeface="Times New Roman" pitchFamily="18" charset="0"/>
              </a:rPr>
              <a:t>elektronik</a:t>
            </a:r>
            <a:r>
              <a:rPr lang="en-GB" sz="2800" dirty="0">
                <a:cs typeface="Times New Roman" pitchFamily="18" charset="0"/>
              </a:rPr>
              <a:t> dan </a:t>
            </a:r>
            <a:r>
              <a:rPr lang="en-GB" sz="2800" dirty="0" err="1">
                <a:cs typeface="Times New Roman" pitchFamily="18" charset="0"/>
              </a:rPr>
              <a:t>segala</a:t>
            </a:r>
            <a:r>
              <a:rPr lang="en-GB" sz="2800" dirty="0">
                <a:cs typeface="Times New Roman" pitchFamily="18" charset="0"/>
              </a:rPr>
              <a:t> </a:t>
            </a:r>
            <a:r>
              <a:rPr lang="en-GB" sz="2800" dirty="0" err="1">
                <a:cs typeface="Times New Roman" pitchFamily="18" charset="0"/>
              </a:rPr>
              <a:t>jenis</a:t>
            </a:r>
            <a:r>
              <a:rPr lang="en-GB" sz="2800" dirty="0">
                <a:cs typeface="Times New Roman" pitchFamily="18" charset="0"/>
              </a:rPr>
              <a:t> </a:t>
            </a:r>
            <a:r>
              <a:rPr lang="en-GB" sz="2800" dirty="0" err="1">
                <a:cs typeface="Times New Roman" pitchFamily="18" charset="0"/>
              </a:rPr>
              <a:t>saluran</a:t>
            </a:r>
            <a:r>
              <a:rPr lang="en-GB" sz="2800" dirty="0">
                <a:cs typeface="Times New Roman" pitchFamily="18" charset="0"/>
              </a:rPr>
              <a:t> yang </a:t>
            </a:r>
            <a:r>
              <a:rPr lang="en-GB" sz="2800" dirty="0" err="1">
                <a:cs typeface="Times New Roman" pitchFamily="18" charset="0"/>
              </a:rPr>
              <a:t>tersedia</a:t>
            </a:r>
            <a:r>
              <a:rPr lang="en-GB" sz="2800" dirty="0">
                <a:cs typeface="Times New Roman" pitchFamily="18" charset="0"/>
              </a:rPr>
              <a:t>.</a:t>
            </a:r>
            <a:br>
              <a:rPr lang="en-GB" sz="2800" dirty="0">
                <a:cs typeface="Times New Roman" pitchFamily="18" charset="0"/>
              </a:rPr>
            </a:br>
            <a:br>
              <a:rPr lang="en-GB" sz="2800" dirty="0">
                <a:cs typeface="Times New Roman" pitchFamily="18" charset="0"/>
              </a:rPr>
            </a:br>
            <a:endParaRPr lang="en-GB" sz="2800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957513" y="806451"/>
            <a:ext cx="7772400" cy="703263"/>
          </a:xfrm>
          <a:ln/>
        </p:spPr>
        <p:txBody>
          <a:bodyPr/>
          <a:lstStyle/>
          <a:p>
            <a:pPr algn="ctr">
              <a:lnSpc>
                <a:spcPct val="100000"/>
              </a:lnSpc>
              <a:buClr>
                <a:srgbClr val="DB4E3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ISI MEDIA MASSA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90800" y="2362200"/>
            <a:ext cx="3810000" cy="4114800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Berita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Langsung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:</a:t>
            </a:r>
          </a:p>
          <a:p>
            <a:pPr>
              <a:lnSpc>
                <a:spcPct val="100000"/>
              </a:lnSpc>
              <a:buBlip>
                <a:blip r:embed="rId3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Ekonomi</a:t>
            </a:r>
          </a:p>
          <a:p>
            <a:pPr>
              <a:lnSpc>
                <a:spcPct val="100000"/>
              </a:lnSpc>
              <a:buBlip>
                <a:blip r:embed="rId3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Politik</a:t>
            </a:r>
            <a:endParaRPr lang="en-GB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100000"/>
              </a:lnSpc>
              <a:buBlip>
                <a:blip r:embed="rId3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Kriminal</a:t>
            </a:r>
            <a:endParaRPr lang="en-GB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100000"/>
              </a:lnSpc>
              <a:buBlip>
                <a:blip r:embed="rId3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Olah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Raga</a:t>
            </a:r>
          </a:p>
          <a:p>
            <a:pPr>
              <a:lnSpc>
                <a:spcPct val="100000"/>
              </a:lnSpc>
              <a:buBlip>
                <a:blip r:embed="rId3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Kota/Daerah/LN</a:t>
            </a:r>
          </a:p>
          <a:p>
            <a:pPr>
              <a:lnSpc>
                <a:spcPct val="100000"/>
              </a:lnSpc>
              <a:buBlip>
                <a:blip r:embed="rId3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Pendidikan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19800" y="2376488"/>
            <a:ext cx="4419600" cy="4114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Berita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Tidak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Langsung</a:t>
            </a:r>
            <a:endParaRPr lang="en-GB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(Feature) :</a:t>
            </a:r>
          </a:p>
          <a:p>
            <a:pPr>
              <a:lnSpc>
                <a:spcPct val="100000"/>
              </a:lnSpc>
              <a:buBlip>
                <a:blip r:embed="rId3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Reportase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Perjalanan</a:t>
            </a:r>
            <a:endParaRPr lang="en-GB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100000"/>
              </a:lnSpc>
              <a:buBlip>
                <a:blip r:embed="rId3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Investigasi</a:t>
            </a:r>
            <a:endParaRPr lang="en-GB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100000"/>
              </a:lnSpc>
              <a:buBlip>
                <a:blip r:embed="rId3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Interpretasi</a:t>
            </a:r>
            <a:endParaRPr lang="en-GB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100000"/>
              </a:lnSpc>
              <a:buBlip>
                <a:blip r:embed="rId3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In Depth-News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78972" y="3429000"/>
            <a:ext cx="2743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A. BERITA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3167743" y="2590800"/>
            <a:ext cx="3810000" cy="4114800"/>
          </a:xfrm>
          <a:ln/>
        </p:spPr>
        <p:txBody>
          <a:bodyPr/>
          <a:lstStyle/>
          <a:p>
            <a:pPr>
              <a:lnSpc>
                <a:spcPct val="100000"/>
              </a:lnSpc>
              <a:buBlip>
                <a:blip r:embed="rId3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Artikel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Opini</a:t>
            </a:r>
            <a:endParaRPr lang="en-GB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100000"/>
              </a:lnSpc>
              <a:buBlip>
                <a:blip r:embed="rId3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Artikel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Tajuk</a:t>
            </a:r>
            <a:endParaRPr lang="en-GB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100000"/>
              </a:lnSpc>
              <a:buBlip>
                <a:blip r:embed="rId3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Artikel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Pojok</a:t>
            </a:r>
            <a:endParaRPr lang="en-GB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100000"/>
              </a:lnSpc>
              <a:buBlip>
                <a:blip r:embed="rId3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Cerita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Pendek</a:t>
            </a:r>
            <a:endParaRPr lang="en-GB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100000"/>
              </a:lnSpc>
              <a:buBlip>
                <a:blip r:embed="rId3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Novel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770915" y="2590800"/>
            <a:ext cx="3810000" cy="2851150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Blip>
                <a:blip r:embed="rId3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Foto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Berita</a:t>
            </a:r>
            <a:endParaRPr lang="en-GB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100000"/>
              </a:lnSpc>
              <a:buBlip>
                <a:blip r:embed="rId3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Foto Seni</a:t>
            </a:r>
          </a:p>
          <a:p>
            <a:pPr>
              <a:lnSpc>
                <a:spcPct val="100000"/>
              </a:lnSpc>
              <a:buBlip>
                <a:blip r:embed="rId3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Karikatur</a:t>
            </a:r>
            <a:endParaRPr lang="en-GB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100000"/>
              </a:lnSpc>
              <a:buBlip>
                <a:blip r:embed="rId3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Komik</a:t>
            </a:r>
            <a:endParaRPr lang="en-GB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  <a:p>
            <a:pPr>
              <a:lnSpc>
                <a:spcPct val="100000"/>
              </a:lnSpc>
              <a:buBlip>
                <a:blip r:embed="rId3"/>
              </a:buBlip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Disain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GB" sz="2800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Grafis</a:t>
            </a:r>
            <a:endParaRPr lang="en-GB" sz="2800" dirty="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808514" y="1654175"/>
            <a:ext cx="32004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B. NON BERITA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868886" y="1742168"/>
            <a:ext cx="25146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>
                <a:srgbClr val="0000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C. GAMBAR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1075</Words>
  <Application>Microsoft Office PowerPoint</Application>
  <PresentationFormat>Widescreen</PresentationFormat>
  <Paragraphs>185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Abadi</vt:lpstr>
      <vt:lpstr>Arial</vt:lpstr>
      <vt:lpstr>Atma Bold</vt:lpstr>
      <vt:lpstr>Calibri</vt:lpstr>
      <vt:lpstr>Calibri Light</vt:lpstr>
      <vt:lpstr>Google Sans</vt:lpstr>
      <vt:lpstr>Nefelibata Sans</vt:lpstr>
      <vt:lpstr>Roboto</vt:lpstr>
      <vt:lpstr>Tahoma</vt:lpstr>
      <vt:lpstr>Times New Roman</vt:lpstr>
      <vt:lpstr>Verdana</vt:lpstr>
      <vt:lpstr>Wingdings</vt:lpstr>
      <vt:lpstr>Office Theme</vt:lpstr>
      <vt:lpstr>PowerPoint Presentation</vt:lpstr>
      <vt:lpstr>JENIS Media Massa</vt:lpstr>
      <vt:lpstr>Sifat dan Fungsi :</vt:lpstr>
      <vt:lpstr>KODE ETIK</vt:lpstr>
      <vt:lpstr>JURNALIS</vt:lpstr>
      <vt:lpstr>UU No 40 Tahun 1999</vt:lpstr>
      <vt:lpstr>PERS</vt:lpstr>
      <vt:lpstr>ISI MEDIA MASSA</vt:lpstr>
      <vt:lpstr>PowerPoint Presentation</vt:lpstr>
      <vt:lpstr>BERITA</vt:lpstr>
      <vt:lpstr>CIRI-CIRI BERITA</vt:lpstr>
      <vt:lpstr>Klasifikasi  Berita</vt:lpstr>
      <vt:lpstr>News Value / NILAI BERITA</vt:lpstr>
      <vt:lpstr>PowerPoint Presentation</vt:lpstr>
      <vt:lpstr>PowerPoint Presentation</vt:lpstr>
      <vt:lpstr>PowerPoint Presentation</vt:lpstr>
      <vt:lpstr>PowerPoint Presentation</vt:lpstr>
      <vt:lpstr>Penulisan Naskah Media Online</vt:lpstr>
      <vt:lpstr>PowerPoint Presentation</vt:lpstr>
      <vt:lpstr>PowerPoint Presentation</vt:lpstr>
      <vt:lpstr>Ringkasan Tips Menulis Berita Online</vt:lpstr>
      <vt:lpstr>PowerPoint Presentation</vt:lpstr>
      <vt:lpstr>Contoh Judul Berita – Menarik Perhatian</vt:lpstr>
      <vt:lpstr>PowerPoint Presentation</vt:lpstr>
      <vt:lpstr>PowerPoint Presentation</vt:lpstr>
      <vt:lpstr>UNGGAH BERITA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KSUDSGN</dc:creator>
  <cp:lastModifiedBy>Software Solution</cp:lastModifiedBy>
  <cp:revision>13</cp:revision>
  <dcterms:created xsi:type="dcterms:W3CDTF">2024-02-06T03:42:00Z</dcterms:created>
  <dcterms:modified xsi:type="dcterms:W3CDTF">2024-07-29T13:52:12Z</dcterms:modified>
</cp:coreProperties>
</file>